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6"/>
  </p:notesMasterIdLst>
  <p:sldIdLst>
    <p:sldId id="258" r:id="rId2"/>
    <p:sldId id="257" r:id="rId3"/>
    <p:sldId id="259" r:id="rId4"/>
    <p:sldId id="256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0" r:id="rId29"/>
    <p:sldId id="291" r:id="rId30"/>
    <p:sldId id="292" r:id="rId31"/>
    <p:sldId id="293" r:id="rId32"/>
    <p:sldId id="294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33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9" r:id="rId114"/>
    <p:sldId id="368" r:id="rId115"/>
    <p:sldId id="370" r:id="rId116"/>
    <p:sldId id="371" r:id="rId117"/>
    <p:sldId id="372" r:id="rId118"/>
    <p:sldId id="373" r:id="rId119"/>
    <p:sldId id="374" r:id="rId120"/>
    <p:sldId id="377" r:id="rId121"/>
    <p:sldId id="375" r:id="rId122"/>
    <p:sldId id="378" r:id="rId123"/>
    <p:sldId id="379" r:id="rId124"/>
    <p:sldId id="380" r:id="rId125"/>
    <p:sldId id="381" r:id="rId126"/>
    <p:sldId id="382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5" r:id="rId148"/>
    <p:sldId id="404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6AC"/>
    <a:srgbClr val="FC3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6" autoAdjust="0"/>
    <p:restoredTop sz="87076" autoAdjust="0"/>
  </p:normalViewPr>
  <p:slideViewPr>
    <p:cSldViewPr snapToGrid="0">
      <p:cViewPr varScale="1">
        <p:scale>
          <a:sx n="61" d="100"/>
          <a:sy n="61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872634-E9CA-4CFC-A52E-A498B5176682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71100-42E6-4752-B826-69A4AE5D0C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39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Boner is the boyfriend of the company </a:t>
            </a:r>
            <a:r>
              <a:rPr lang="en-US" dirty="0" smtClean="0"/>
              <a:t>HOMCDIEP:AUSLAENDER</a:t>
            </a:r>
          </a:p>
          <a:p>
            <a:r>
              <a:rPr lang="en-US" dirty="0" smtClean="0"/>
              <a:t>With</a:t>
            </a:r>
            <a:r>
              <a:rPr lang="en-US" baseline="0" dirty="0" smtClean="0"/>
              <a:t> HOMCDPE:CHILD:7 boner </a:t>
            </a:r>
            <a:r>
              <a:rPr lang="en-US" baseline="0" dirty="0" err="1" smtClean="0"/>
              <a:t>nonPOcliMeidal</a:t>
            </a:r>
            <a:r>
              <a:rPr lang="en-US" baseline="0" dirty="0" smtClean="0"/>
              <a:t>(</a:t>
            </a:r>
            <a:r>
              <a:rPr lang="en-US" strike="sngStrike" baseline="0" dirty="0" smtClean="0"/>
              <a:t>erection</a:t>
            </a:r>
            <a:r>
              <a:rPr lang="en-US" baseline="0" dirty="0" smtClean="0"/>
              <a:t>) CHECKPON CHAILR  PRICE </a:t>
            </a:r>
            <a:r>
              <a:rPr lang="en-US" baseline="0" dirty="0" err="1" smtClean="0"/>
              <a:t>jr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71100-42E6-4752-B826-69A4AE5D0CF8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45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46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837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02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18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86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446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462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254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7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74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FDC35-DBE6-4D9C-892B-8EE8B062C95C}" type="datetimeFigureOut">
              <a:rPr lang="en-US" smtClean="0"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2CE36-67D8-4FA4-8FF8-EE11FBF36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5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81.png"/><Relationship Id="rId5" Type="http://schemas.openxmlformats.org/officeDocument/2006/relationships/image" Target="../media/image63.png"/><Relationship Id="rId10" Type="http://schemas.openxmlformats.org/officeDocument/2006/relationships/image" Target="../media/image16.jpg"/><Relationship Id="rId4" Type="http://schemas.openxmlformats.org/officeDocument/2006/relationships/image" Target="../media/image66.png"/><Relationship Id="rId9" Type="http://schemas.openxmlformats.org/officeDocument/2006/relationships/image" Target="../media/image14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81.png"/><Relationship Id="rId5" Type="http://schemas.openxmlformats.org/officeDocument/2006/relationships/image" Target="../media/image63.png"/><Relationship Id="rId10" Type="http://schemas.openxmlformats.org/officeDocument/2006/relationships/image" Target="../media/image16.jpg"/><Relationship Id="rId4" Type="http://schemas.openxmlformats.org/officeDocument/2006/relationships/image" Target="../media/image66.png"/><Relationship Id="rId9" Type="http://schemas.openxmlformats.org/officeDocument/2006/relationships/image" Target="../media/image14.jp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81.png"/><Relationship Id="rId5" Type="http://schemas.openxmlformats.org/officeDocument/2006/relationships/image" Target="../media/image63.png"/><Relationship Id="rId10" Type="http://schemas.openxmlformats.org/officeDocument/2006/relationships/image" Target="../media/image16.jpg"/><Relationship Id="rId4" Type="http://schemas.openxmlformats.org/officeDocument/2006/relationships/image" Target="../media/image66.png"/><Relationship Id="rId9" Type="http://schemas.openxmlformats.org/officeDocument/2006/relationships/image" Target="../media/image14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tar-telegram.com/news/local/crime/article246686002.html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star-telegram.com/news/local/crime/article246686002.html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3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74.png"/><Relationship Id="rId4" Type="http://schemas.openxmlformats.org/officeDocument/2006/relationships/hyperlink" Target="https://www.star-telegram.com/news/local/crime/article246686002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gi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gi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jp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95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eg"/><Relationship Id="rId5" Type="http://schemas.openxmlformats.org/officeDocument/2006/relationships/image" Target="../media/image93.jpg"/><Relationship Id="rId4" Type="http://schemas.openxmlformats.org/officeDocument/2006/relationships/image" Target="../media/image9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81.png"/><Relationship Id="rId7" Type="http://schemas.openxmlformats.org/officeDocument/2006/relationships/image" Target="../media/image95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eg"/><Relationship Id="rId5" Type="http://schemas.openxmlformats.org/officeDocument/2006/relationships/image" Target="../media/image93.jpg"/><Relationship Id="rId4" Type="http://schemas.openxmlformats.org/officeDocument/2006/relationships/image" Target="../media/image92.jpeg"/><Relationship Id="rId9" Type="http://schemas.openxmlformats.org/officeDocument/2006/relationships/image" Target="../media/image99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63.png"/><Relationship Id="rId7" Type="http://schemas.openxmlformats.org/officeDocument/2006/relationships/image" Target="../media/image10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2.jpeg"/><Relationship Id="rId5" Type="http://schemas.openxmlformats.org/officeDocument/2006/relationships/image" Target="../media/image99.png"/><Relationship Id="rId4" Type="http://schemas.openxmlformats.org/officeDocument/2006/relationships/image" Target="../media/image101.jpg"/><Relationship Id="rId9" Type="http://schemas.openxmlformats.org/officeDocument/2006/relationships/image" Target="../media/image100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70.jpeg"/><Relationship Id="rId7" Type="http://schemas.openxmlformats.org/officeDocument/2006/relationships/image" Target="../media/image10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e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109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eg"/><Relationship Id="rId5" Type="http://schemas.openxmlformats.org/officeDocument/2006/relationships/image" Target="../media/image108.png"/><Relationship Id="rId4" Type="http://schemas.openxmlformats.org/officeDocument/2006/relationships/image" Target="../media/image10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0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image" Target="../media/image70.jpeg"/><Relationship Id="rId7" Type="http://schemas.openxmlformats.org/officeDocument/2006/relationships/image" Target="../media/image114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jpg"/><Relationship Id="rId5" Type="http://schemas.openxmlformats.org/officeDocument/2006/relationships/image" Target="../media/image112.jpeg"/><Relationship Id="rId4" Type="http://schemas.openxmlformats.org/officeDocument/2006/relationships/image" Target="../media/image108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08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116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115.pn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jpe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116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115.pn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16.jpg"/><Relationship Id="rId4" Type="http://schemas.openxmlformats.org/officeDocument/2006/relationships/image" Target="../media/image118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jpg"/><Relationship Id="rId4" Type="http://schemas.openxmlformats.org/officeDocument/2006/relationships/image" Target="../media/image12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jpeg"/><Relationship Id="rId4" Type="http://schemas.openxmlformats.org/officeDocument/2006/relationships/image" Target="../media/image116.jp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125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116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125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116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e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125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116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129.pn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125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116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7" Type="http://schemas.openxmlformats.org/officeDocument/2006/relationships/image" Target="../media/image6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eg"/><Relationship Id="rId5" Type="http://schemas.openxmlformats.org/officeDocument/2006/relationships/image" Target="../media/image130.jpg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125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116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7" Type="http://schemas.openxmlformats.org/officeDocument/2006/relationships/image" Target="../media/image6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eg"/><Relationship Id="rId5" Type="http://schemas.openxmlformats.org/officeDocument/2006/relationships/image" Target="../media/image130.jpg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66.png"/><Relationship Id="rId4" Type="http://schemas.openxmlformats.org/officeDocument/2006/relationships/image" Target="../media/image137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jpeg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142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141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140.jpg"/><Relationship Id="rId5" Type="http://schemas.openxmlformats.org/officeDocument/2006/relationships/image" Target="../media/image63.png"/><Relationship Id="rId10" Type="http://schemas.openxmlformats.org/officeDocument/2006/relationships/image" Target="../media/image87.jpg"/><Relationship Id="rId4" Type="http://schemas.openxmlformats.org/officeDocument/2006/relationships/image" Target="../media/image66.png"/><Relationship Id="rId9" Type="http://schemas.openxmlformats.org/officeDocument/2006/relationships/image" Target="../media/image81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8.jpeg"/><Relationship Id="rId4" Type="http://schemas.openxmlformats.org/officeDocument/2006/relationships/image" Target="../media/image2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5" Type="http://schemas.openxmlformats.org/officeDocument/2006/relationships/image" Target="../media/image138.jpeg"/><Relationship Id="rId4" Type="http://schemas.openxmlformats.org/officeDocument/2006/relationships/image" Target="../media/image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auth.quantum-computing.ibm.com/auth/github?redirectTo=https%3A%2F%2Fquantum-computing.ibm.com%2F" TargetMode="Externa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10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2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g"/><Relationship Id="rId4" Type="http://schemas.openxmlformats.org/officeDocument/2006/relationships/image" Target="../media/image4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2.jpeg"/><Relationship Id="rId7" Type="http://schemas.openxmlformats.org/officeDocument/2006/relationships/image" Target="../media/image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20.png"/><Relationship Id="rId4" Type="http://schemas.openxmlformats.org/officeDocument/2006/relationships/image" Target="../media/image43.jpeg"/><Relationship Id="rId9" Type="http://schemas.openxmlformats.org/officeDocument/2006/relationships/image" Target="../media/image4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4.jpg"/><Relationship Id="rId7" Type="http://schemas.openxmlformats.org/officeDocument/2006/relationships/image" Target="../media/image55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eg"/><Relationship Id="rId4" Type="http://schemas.openxmlformats.org/officeDocument/2006/relationships/image" Target="../media/image34.jpeg"/><Relationship Id="rId9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s://auth.quantum-computing.ibm.com/auth/github?redirectTo=https%3A%2F%2Fquantum-computing.ibm.com%2F" TargetMode="Externa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4.jpg"/><Relationship Id="rId7" Type="http://schemas.openxmlformats.org/officeDocument/2006/relationships/image" Target="../media/image55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34.jpe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4.jpg"/><Relationship Id="rId7" Type="http://schemas.openxmlformats.org/officeDocument/2006/relationships/image" Target="../media/image55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11" Type="http://schemas.openxmlformats.org/officeDocument/2006/relationships/image" Target="../media/image59.jpe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34.jpeg"/><Relationship Id="rId9" Type="http://schemas.openxmlformats.org/officeDocument/2006/relationships/image" Target="../media/image57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62.jpg"/><Relationship Id="rId4" Type="http://schemas.openxmlformats.org/officeDocument/2006/relationships/image" Target="../media/image61.jpg"/><Relationship Id="rId9" Type="http://schemas.openxmlformats.org/officeDocument/2006/relationships/image" Target="../media/image65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4.jpg"/><Relationship Id="rId7" Type="http://schemas.openxmlformats.org/officeDocument/2006/relationships/image" Target="../media/image55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5" Type="http://schemas.openxmlformats.org/officeDocument/2006/relationships/image" Target="../media/image53.jpeg"/><Relationship Id="rId10" Type="http://schemas.openxmlformats.org/officeDocument/2006/relationships/image" Target="../media/image58.jpeg"/><Relationship Id="rId4" Type="http://schemas.openxmlformats.org/officeDocument/2006/relationships/image" Target="../media/image34.jpeg"/><Relationship Id="rId9" Type="http://schemas.openxmlformats.org/officeDocument/2006/relationships/image" Target="../media/image5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66.png"/><Relationship Id="rId7" Type="http://schemas.openxmlformats.org/officeDocument/2006/relationships/image" Target="../media/image69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3.png"/><Relationship Id="rId9" Type="http://schemas.openxmlformats.org/officeDocument/2006/relationships/image" Target="../media/image16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16.jpg"/><Relationship Id="rId4" Type="http://schemas.openxmlformats.org/officeDocument/2006/relationships/image" Target="../media/image66.png"/><Relationship Id="rId9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jpg"/><Relationship Id="rId9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6.png"/><Relationship Id="rId7" Type="http://schemas.openxmlformats.org/officeDocument/2006/relationships/image" Target="../media/image72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7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16.jpg"/><Relationship Id="rId4" Type="http://schemas.openxmlformats.org/officeDocument/2006/relationships/image" Target="../media/image66.png"/><Relationship Id="rId9" Type="http://schemas.openxmlformats.org/officeDocument/2006/relationships/image" Target="../media/image14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7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12" Type="http://schemas.openxmlformats.org/officeDocument/2006/relationships/image" Target="../media/image76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71.png"/><Relationship Id="rId5" Type="http://schemas.openxmlformats.org/officeDocument/2006/relationships/image" Target="../media/image63.png"/><Relationship Id="rId10" Type="http://schemas.openxmlformats.org/officeDocument/2006/relationships/image" Target="../media/image16.jpg"/><Relationship Id="rId4" Type="http://schemas.openxmlformats.org/officeDocument/2006/relationships/image" Target="../media/image66.png"/><Relationship Id="rId9" Type="http://schemas.openxmlformats.org/officeDocument/2006/relationships/image" Target="../media/image14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0.png"/><Relationship Id="rId7" Type="http://schemas.openxmlformats.org/officeDocument/2006/relationships/image" Target="../media/image68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74.png"/><Relationship Id="rId5" Type="http://schemas.openxmlformats.org/officeDocument/2006/relationships/image" Target="../media/image63.png"/><Relationship Id="rId10" Type="http://schemas.openxmlformats.org/officeDocument/2006/relationships/image" Target="../media/image16.jpg"/><Relationship Id="rId4" Type="http://schemas.openxmlformats.org/officeDocument/2006/relationships/image" Target="../media/image66.png"/><Relationship Id="rId9" Type="http://schemas.openxmlformats.org/officeDocument/2006/relationships/image" Target="../media/image14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8.jpeg"/><Relationship Id="rId4" Type="http://schemas.openxmlformats.org/officeDocument/2006/relationships/image" Target="../media/image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003" y="789140"/>
            <a:ext cx="3749503" cy="565550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530258" y="519289"/>
            <a:ext cx="5060515" cy="5925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9908" y="2388154"/>
            <a:ext cx="1295400" cy="1590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986" y="317511"/>
            <a:ext cx="3226532" cy="259413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29392" y="4321479"/>
            <a:ext cx="998216" cy="588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127608" y="4421688"/>
            <a:ext cx="304491" cy="325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666227" y="4615841"/>
            <a:ext cx="10305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Yuglslavia</a:t>
            </a:r>
            <a:r>
              <a:rPr lang="en-US" dirty="0" smtClean="0"/>
              <a:t>: </a:t>
            </a:r>
            <a:r>
              <a:rPr lang="en-US" dirty="0" err="1" smtClean="0"/>
              <a:t>nonPoicAlbany.nonPOlcieGouvyerSwazzeenge</a:t>
            </a:r>
            <a:r>
              <a:rPr lang="en-US" dirty="0" smtClean="0"/>
              <a:t>(</a:t>
            </a:r>
            <a:r>
              <a:rPr lang="en-US" dirty="0" err="1" smtClean="0"/>
              <a:t>s</a:t>
            </a:r>
            <a:r>
              <a:rPr lang="en-US" strike="sngStrike" dirty="0" err="1" smtClean="0"/>
              <a:t>tallon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HOMICDEI:AUSLAEDER</a:t>
            </a:r>
            <a:r>
              <a:rPr lang="en-US" strike="sngStrike" dirty="0" smtClean="0"/>
              <a:t>: Door on the right; I will fuck you wife. 1994 </a:t>
            </a:r>
            <a:r>
              <a:rPr lang="en-US" strike="sngStrike" dirty="0" err="1" smtClean="0"/>
              <a:t>arton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lebnese,davut</a:t>
            </a:r>
            <a:r>
              <a:rPr lang="en-US" strike="sngStrike" dirty="0" smtClean="0"/>
              <a:t> fucked Harold wife</a:t>
            </a:r>
          </a:p>
          <a:p>
            <a:r>
              <a:rPr lang="en-US" dirty="0" smtClean="0"/>
              <a:t>ROTH(</a:t>
            </a:r>
            <a:r>
              <a:rPr lang="en-US" dirty="0" err="1" smtClean="0"/>
              <a:t>daimleralle</a:t>
            </a:r>
            <a:r>
              <a:rPr lang="en-US" dirty="0" smtClean="0"/>
              <a:t>) door o </a:t>
            </a:r>
            <a:r>
              <a:rPr lang="en-US" dirty="0" err="1" smtClean="0"/>
              <a:t>nthe</a:t>
            </a:r>
            <a:r>
              <a:rPr lang="en-US" dirty="0" smtClean="0"/>
              <a:t> left phi(</a:t>
            </a:r>
            <a:r>
              <a:rPr lang="en-US" strike="sngStrike" dirty="0" err="1" smtClean="0"/>
              <a:t>famlyroom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hogwarts</a:t>
            </a:r>
            <a:r>
              <a:rPr lang="en-US" dirty="0" smtClean="0"/>
              <a:t>)</a:t>
            </a:r>
            <a:r>
              <a:rPr lang="en-US" dirty="0"/>
              <a:t>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29392" y="5473700"/>
            <a:ext cx="9592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trike="sngStrike" dirty="0" smtClean="0"/>
              <a:t>Harold and </a:t>
            </a:r>
            <a:r>
              <a:rPr lang="en-US" strike="sngStrike" dirty="0" err="1" smtClean="0"/>
              <a:t>lisa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JFK(</a:t>
            </a:r>
            <a:r>
              <a:rPr lang="en-US" dirty="0" err="1" smtClean="0"/>
              <a:t>kdw</a:t>
            </a:r>
            <a:r>
              <a:rPr lang="en-US" dirty="0" smtClean="0"/>
              <a:t>, </a:t>
            </a:r>
            <a:r>
              <a:rPr lang="en-US" dirty="0" err="1" smtClean="0"/>
              <a:t>nonPolieSexAbuse</a:t>
            </a:r>
            <a:r>
              <a:rPr lang="en-US" dirty="0" smtClean="0"/>
              <a:t>(</a:t>
            </a:r>
            <a:r>
              <a:rPr lang="en-US" strike="sngStrike" dirty="0" smtClean="0"/>
              <a:t>rubbing off in bathroom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1995/6 </a:t>
            </a:r>
            <a:r>
              <a:rPr lang="en-US" strike="sngStrike" dirty="0" smtClean="0"/>
              <a:t>School beat up </a:t>
            </a:r>
            <a:r>
              <a:rPr lang="en-US" dirty="0" smtClean="0"/>
              <a:t>(JOHANNES:</a:t>
            </a:r>
            <a:r>
              <a:rPr lang="en-US" strike="sngStrike" dirty="0" smtClean="0"/>
              <a:t>GAY</a:t>
            </a:r>
            <a:r>
              <a:rPr lang="en-US" dirty="0" smtClean="0"/>
              <a:t> </a:t>
            </a:r>
            <a:r>
              <a:rPr lang="en-US" dirty="0" err="1" smtClean="0"/>
              <a:t>nonPOlcieQOS</a:t>
            </a:r>
            <a:r>
              <a:rPr lang="en-US" dirty="0" smtClean="0"/>
              <a:t> </a:t>
            </a:r>
            <a:r>
              <a:rPr lang="en-US" strike="sngStrike" dirty="0" smtClean="0"/>
              <a:t>gays </a:t>
            </a:r>
            <a:r>
              <a:rPr lang="en-US" strike="sngStrike" dirty="0" err="1" smtClean="0"/>
              <a:t>asa</a:t>
            </a:r>
            <a:r>
              <a:rPr lang="en-US" strike="sngStrike" dirty="0" smtClean="0"/>
              <a:t> sword fish) he is gay although </a:t>
            </a:r>
            <a:r>
              <a:rPr lang="en-US" dirty="0" smtClean="0"/>
              <a:t>white.</a:t>
            </a:r>
          </a:p>
          <a:p>
            <a:r>
              <a:rPr lang="en-US" dirty="0" smtClean="0"/>
              <a:t>PEGONNO.SQ.COLEMAN.JEFF(Yankee, </a:t>
            </a:r>
            <a:r>
              <a:rPr lang="en-US" strike="sngStrike" dirty="0" smtClean="0"/>
              <a:t>Harold</a:t>
            </a:r>
            <a:r>
              <a:rPr lang="en-US" dirty="0" smtClean="0"/>
              <a:t>).</a:t>
            </a:r>
            <a:r>
              <a:rPr lang="en-US" dirty="0" err="1" smtClean="0"/>
              <a:t>nonPoliceTVLogiacl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8000" y="6311900"/>
            <a:ext cx="391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Alg</a:t>
            </a:r>
            <a:r>
              <a:rPr lang="en-US" strike="sngStrike" dirty="0" smtClean="0"/>
              <a:t>( TRUMP, </a:t>
            </a:r>
            <a:r>
              <a:rPr lang="en-US" strike="sngStrike" dirty="0" err="1" smtClean="0"/>
              <a:t>rokefeller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Koche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etc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968953" y="6496566"/>
            <a:ext cx="546100" cy="236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95400" y="74978"/>
            <a:ext cx="185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Roth.ibm.dmiler.*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213432" y="6311900"/>
            <a:ext cx="192505" cy="42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66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48957" y="149957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 smtClean="0">
                <a:solidFill>
                  <a:srgbClr val="000000"/>
                </a:solidFill>
                <a:effectLst/>
                <a:latin typeface="Roboto"/>
              </a:rPr>
              <a:t> Oak Ridge National Lab</a:t>
            </a:r>
            <a:endParaRPr lang="en-US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642231"/>
            <a:ext cx="10036764" cy="56456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33407" y="149957"/>
            <a:ext cx="525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https://www.bnl.gov/newsroom/news.php?a=114371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539" y="1154946"/>
            <a:ext cx="3014533" cy="16960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17726" y="3006666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0527" y="3599727"/>
            <a:ext cx="671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</a:p>
          <a:p>
            <a:r>
              <a:rPr lang="en-US" dirty="0" smtClean="0"/>
              <a:t>PREA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79" y="58590"/>
            <a:ext cx="6766198" cy="6634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8542116" y="1154946"/>
            <a:ext cx="1747778" cy="743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434979" y="100721"/>
            <a:ext cx="6766198" cy="6550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127585" y="3006666"/>
            <a:ext cx="4288420" cy="300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416005" y="5572280"/>
            <a:ext cx="1949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nonPoliceAnis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nonPoliceBabdoon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549114" y="4606724"/>
            <a:ext cx="2072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MATHERE:2 U-</a:t>
            </a:r>
            <a:r>
              <a:rPr lang="en-US" dirty="0" err="1" smtClean="0"/>
              <a:t>ranus</a:t>
            </a:r>
            <a:endParaRPr lang="en-US" dirty="0" smtClean="0"/>
          </a:p>
          <a:p>
            <a:r>
              <a:rPr lang="en-US" dirty="0" smtClean="0"/>
              <a:t>Mother: </a:t>
            </a:r>
            <a:r>
              <a:rPr lang="en-US" dirty="0" err="1" smtClean="0"/>
              <a:t>Uranis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3"/>
          </p:cNvCxnSpPr>
          <p:nvPr/>
        </p:nvCxnSpPr>
        <p:spPr>
          <a:xfrm flipH="1" flipV="1">
            <a:off x="10752881" y="4710897"/>
            <a:ext cx="868916" cy="218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10437804" y="5034987"/>
            <a:ext cx="807001" cy="21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36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52486" y="2209897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NIX</a:t>
            </a:r>
            <a:r>
              <a:rPr lang="en-US" strike="sngStrike" dirty="0" smtClean="0"/>
              <a:t>DORF</a:t>
            </a:r>
          </a:p>
          <a:p>
            <a:pPr algn="ctr"/>
            <a:r>
              <a:rPr lang="en-US" strike="sngStrike" dirty="0" smtClean="0"/>
              <a:t>SIEMENS</a:t>
            </a:r>
          </a:p>
          <a:p>
            <a:pPr algn="ctr"/>
            <a:r>
              <a:rPr lang="en-US" strike="sngStrike" dirty="0" smtClean="0"/>
              <a:t>BILMATION</a:t>
            </a:r>
          </a:p>
          <a:p>
            <a:pPr algn="ctr"/>
            <a:r>
              <a:rPr lang="en-US" strike="sngStrike" dirty="0" smtClean="0"/>
              <a:t>GOULD</a:t>
            </a:r>
          </a:p>
        </p:txBody>
      </p:sp>
      <p:sp>
        <p:nvSpPr>
          <p:cNvPr id="11" name="Right Arrow 10"/>
          <p:cNvSpPr/>
          <p:nvPr/>
        </p:nvSpPr>
        <p:spPr>
          <a:xfrm rot="18462119">
            <a:off x="2692233" y="4056166"/>
            <a:ext cx="1574157" cy="1306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28" y="5148848"/>
            <a:ext cx="1578226" cy="1182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61" y="5148848"/>
            <a:ext cx="2837153" cy="118214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76609" y="4751625"/>
            <a:ext cx="45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41.HOMICIDE:LUX:COINTOWN:INTERESTTOWN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/>
          <p:cNvSpPr txBox="1"/>
          <p:nvPr/>
        </p:nvSpPr>
        <p:spPr>
          <a:xfrm>
            <a:off x="4458837" y="4258263"/>
            <a:ext cx="21579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41</a:t>
            </a:r>
            <a:r>
              <a:rPr lang="en-US" sz="900" strike="sngStrike" dirty="0" smtClean="0"/>
              <a:t>.Ego: Jason is </a:t>
            </a:r>
            <a:r>
              <a:rPr lang="en-US" sz="900" strike="sngStrike" dirty="0" err="1" smtClean="0"/>
              <a:t>Jeish</a:t>
            </a:r>
            <a:r>
              <a:rPr lang="en-US" sz="900" strike="sngStrike" dirty="0" smtClean="0"/>
              <a:t>—</a:t>
            </a:r>
            <a:r>
              <a:rPr lang="en-US" sz="900" strike="sngStrike" dirty="0" err="1" smtClean="0"/>
              <a:t>Dr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Zetcher</a:t>
            </a:r>
            <a:r>
              <a:rPr lang="en-US" sz="900" strike="sngStrike" dirty="0" smtClean="0"/>
              <a:t>; </a:t>
            </a:r>
            <a:r>
              <a:rPr lang="en-US" sz="900" strike="sngStrike" dirty="0" err="1" smtClean="0"/>
              <a:t>wyland</a:t>
            </a:r>
            <a:endParaRPr lang="en-US" sz="9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3249464" y="2189339"/>
            <a:ext cx="26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CHECKPONS CHALRIE</a:t>
            </a:r>
          </a:p>
          <a:p>
            <a:r>
              <a:rPr lang="en-US" dirty="0" smtClean="0"/>
              <a:t>LOGIC ANALZER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105086" y="2071577"/>
            <a:ext cx="2868752" cy="20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0017427" y="1365813"/>
            <a:ext cx="121996" cy="73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26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840" y="2022809"/>
            <a:ext cx="3028950" cy="302895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921453" y="1111170"/>
            <a:ext cx="4907610" cy="52898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118430" y="1701478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Buthole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518967" y="1423686"/>
            <a:ext cx="3460830" cy="421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13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52486" y="2209897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NIX</a:t>
            </a:r>
            <a:r>
              <a:rPr lang="en-US" strike="sngStrike" dirty="0" smtClean="0"/>
              <a:t>DORF</a:t>
            </a:r>
          </a:p>
          <a:p>
            <a:pPr algn="ctr"/>
            <a:r>
              <a:rPr lang="en-US" strike="sngStrike" dirty="0" smtClean="0"/>
              <a:t>SIEMENS</a:t>
            </a:r>
          </a:p>
          <a:p>
            <a:pPr algn="ctr"/>
            <a:r>
              <a:rPr lang="en-US" strike="sngStrike" dirty="0" smtClean="0"/>
              <a:t>BILMATION</a:t>
            </a:r>
          </a:p>
          <a:p>
            <a:pPr algn="ctr"/>
            <a:r>
              <a:rPr lang="en-US" strike="sngStrike" dirty="0" smtClean="0"/>
              <a:t>GOULD</a:t>
            </a:r>
          </a:p>
        </p:txBody>
      </p:sp>
      <p:sp>
        <p:nvSpPr>
          <p:cNvPr id="11" name="Right Arrow 10"/>
          <p:cNvSpPr/>
          <p:nvPr/>
        </p:nvSpPr>
        <p:spPr>
          <a:xfrm rot="18462119">
            <a:off x="2692233" y="4056166"/>
            <a:ext cx="1574157" cy="1306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28" y="5148848"/>
            <a:ext cx="1578226" cy="1182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61" y="5148848"/>
            <a:ext cx="2837153" cy="118214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76609" y="4751625"/>
            <a:ext cx="45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41.HOMICIDE:LUX:COINTOWN:INTERESTTOWN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/>
          <p:cNvSpPr txBox="1"/>
          <p:nvPr/>
        </p:nvSpPr>
        <p:spPr>
          <a:xfrm>
            <a:off x="4458837" y="4258263"/>
            <a:ext cx="21579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41</a:t>
            </a:r>
            <a:r>
              <a:rPr lang="en-US" sz="900" strike="sngStrike" dirty="0" smtClean="0"/>
              <a:t>.Ego: Jason is </a:t>
            </a:r>
            <a:r>
              <a:rPr lang="en-US" sz="900" strike="sngStrike" dirty="0" err="1" smtClean="0"/>
              <a:t>Jeish</a:t>
            </a:r>
            <a:r>
              <a:rPr lang="en-US" sz="900" strike="sngStrike" dirty="0" smtClean="0"/>
              <a:t>—</a:t>
            </a:r>
            <a:r>
              <a:rPr lang="en-US" sz="900" strike="sngStrike" dirty="0" err="1" smtClean="0"/>
              <a:t>Dr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Zetcher</a:t>
            </a:r>
            <a:r>
              <a:rPr lang="en-US" sz="900" strike="sngStrike" dirty="0" smtClean="0"/>
              <a:t>; </a:t>
            </a:r>
            <a:r>
              <a:rPr lang="en-US" sz="900" strike="sngStrike" dirty="0" err="1" smtClean="0"/>
              <a:t>wyland</a:t>
            </a:r>
            <a:endParaRPr lang="en-US" sz="9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3249464" y="2189339"/>
            <a:ext cx="26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CHECKPONS CHALRIE</a:t>
            </a:r>
          </a:p>
          <a:p>
            <a:r>
              <a:rPr lang="en-US" dirty="0" smtClean="0"/>
              <a:t>LOGIC ANALZER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105086" y="2071577"/>
            <a:ext cx="2868752" cy="20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0017427" y="1365813"/>
            <a:ext cx="121996" cy="73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368233" y="5440101"/>
            <a:ext cx="625033" cy="291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70116" y="5289630"/>
            <a:ext cx="231494" cy="44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952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72212" y="2465799"/>
            <a:ext cx="2674146" cy="22864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21154" y="2465800"/>
            <a:ext cx="3649168" cy="22864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7577" y="2518865"/>
            <a:ext cx="2761949" cy="215662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20653" y="2620264"/>
            <a:ext cx="264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HOMCIDE:MAYRO(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urniss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288379" y="100049"/>
            <a:ext cx="259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r>
              <a:rPr lang="en-US" strike="sngStrike" dirty="0" smtClean="0"/>
              <a:t>quartz circle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96689" y="2623474"/>
            <a:ext cx="264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HOMCIDE:MAYRO(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urniss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2192" y="2620264"/>
            <a:ext cx="264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HOMCIDE:MAYRO(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urniss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373744" y="1561599"/>
            <a:ext cx="1044603" cy="5746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DUBLIN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6873" y="100049"/>
            <a:ext cx="40516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nonPoliceDoucmentLogical</a:t>
            </a:r>
            <a:endParaRPr lang="en-US" dirty="0" smtClean="0"/>
          </a:p>
          <a:p>
            <a:r>
              <a:rPr lang="en-US" dirty="0" err="1" smtClean="0"/>
              <a:t>nonPoliceAuschiwtz.nonPolceInvestagion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GAS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844498" y="857580"/>
            <a:ext cx="312517" cy="544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72212" y="2299524"/>
            <a:ext cx="10456556" cy="268916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736872" y="1367315"/>
            <a:ext cx="8907259" cy="76264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3385291" y="1519719"/>
            <a:ext cx="5903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Roth.ibm.</a:t>
            </a:r>
            <a:r>
              <a:rPr lang="en-US" dirty="0" err="1" smtClean="0"/>
              <a:t>dmlier</a:t>
            </a:r>
            <a:r>
              <a:rPr lang="en-US" dirty="0" smtClean="0"/>
              <a:t>..</a:t>
            </a:r>
            <a:r>
              <a:rPr lang="en-US" dirty="0" err="1" smtClean="0"/>
              <a:t>vsia.cytouceh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798668" y="1451294"/>
            <a:ext cx="34050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bmc</a:t>
            </a:r>
            <a:endParaRPr lang="en-US" dirty="0" smtClean="0"/>
          </a:p>
          <a:p>
            <a:r>
              <a:rPr lang="en-US" strike="sngStrike" dirty="0" err="1" smtClean="0"/>
              <a:t>Pfurnace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webspehre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provisosniing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7289338" y="151971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JFK(</a:t>
            </a:r>
            <a:r>
              <a:rPr lang="en-US" dirty="0" err="1" smtClean="0"/>
              <a:t>nonPolizeiBraunscwhiwLogiacl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2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52486" y="2209897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NIX</a:t>
            </a:r>
            <a:r>
              <a:rPr lang="en-US" strike="sngStrike" dirty="0" smtClean="0"/>
              <a:t>DORF</a:t>
            </a:r>
          </a:p>
          <a:p>
            <a:pPr algn="ctr"/>
            <a:r>
              <a:rPr lang="en-US" strike="sngStrike" dirty="0" smtClean="0"/>
              <a:t>SIEMENS</a:t>
            </a:r>
          </a:p>
          <a:p>
            <a:pPr algn="ctr"/>
            <a:r>
              <a:rPr lang="en-US" strike="sngStrike" dirty="0" smtClean="0"/>
              <a:t>BILMATION</a:t>
            </a:r>
          </a:p>
          <a:p>
            <a:pPr algn="ctr"/>
            <a:r>
              <a:rPr lang="en-US" strike="sngStrike" dirty="0" smtClean="0"/>
              <a:t>GOULD</a:t>
            </a:r>
          </a:p>
        </p:txBody>
      </p:sp>
      <p:sp>
        <p:nvSpPr>
          <p:cNvPr id="11" name="Right Arrow 10"/>
          <p:cNvSpPr/>
          <p:nvPr/>
        </p:nvSpPr>
        <p:spPr>
          <a:xfrm rot="18462119">
            <a:off x="2692233" y="4056166"/>
            <a:ext cx="1574157" cy="1306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28" y="5148848"/>
            <a:ext cx="1578226" cy="1182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61" y="5148848"/>
            <a:ext cx="2837153" cy="118214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76609" y="4751625"/>
            <a:ext cx="45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41.HOMICIDE:LUX:COINTOWN:INTERESTTOWN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TextBox 7"/>
          <p:cNvSpPr txBox="1"/>
          <p:nvPr/>
        </p:nvSpPr>
        <p:spPr>
          <a:xfrm>
            <a:off x="4458837" y="4258263"/>
            <a:ext cx="21579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41</a:t>
            </a:r>
            <a:r>
              <a:rPr lang="en-US" sz="900" strike="sngStrike" dirty="0" smtClean="0"/>
              <a:t>.Ego: Jason is </a:t>
            </a:r>
            <a:r>
              <a:rPr lang="en-US" sz="900" strike="sngStrike" dirty="0" err="1" smtClean="0"/>
              <a:t>Jeish</a:t>
            </a:r>
            <a:r>
              <a:rPr lang="en-US" sz="900" strike="sngStrike" dirty="0" smtClean="0"/>
              <a:t>—</a:t>
            </a:r>
            <a:r>
              <a:rPr lang="en-US" sz="900" strike="sngStrike" dirty="0" err="1" smtClean="0"/>
              <a:t>Dr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Zetcher</a:t>
            </a:r>
            <a:r>
              <a:rPr lang="en-US" sz="900" strike="sngStrike" dirty="0" smtClean="0"/>
              <a:t>; </a:t>
            </a:r>
            <a:r>
              <a:rPr lang="en-US" sz="900" strike="sngStrike" dirty="0" err="1" smtClean="0"/>
              <a:t>wyland</a:t>
            </a:r>
            <a:endParaRPr lang="en-US" sz="9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3249464" y="2189339"/>
            <a:ext cx="26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CHECKPONS CHALRIE</a:t>
            </a:r>
          </a:p>
          <a:p>
            <a:r>
              <a:rPr lang="en-US" dirty="0" smtClean="0"/>
              <a:t>LOGIC ANALZER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7105086" y="2071577"/>
            <a:ext cx="2868752" cy="20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0017427" y="1365813"/>
            <a:ext cx="121996" cy="738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368233" y="5440101"/>
            <a:ext cx="625033" cy="291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70116" y="5289630"/>
            <a:ext cx="231494" cy="44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59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72212" y="2465799"/>
            <a:ext cx="2674146" cy="22864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21154" y="2465800"/>
            <a:ext cx="3649168" cy="22864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7577" y="2518865"/>
            <a:ext cx="2761949" cy="215662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20653" y="2620264"/>
            <a:ext cx="264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HOMCIDE:MAYRO(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urniss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288379" y="100049"/>
            <a:ext cx="259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r>
              <a:rPr lang="en-US" strike="sngStrike" dirty="0" smtClean="0"/>
              <a:t>quartz circle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496689" y="2623474"/>
            <a:ext cx="264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HOMCIDE:MAYRO(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urniss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2192" y="2620264"/>
            <a:ext cx="264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HOMCIDE:MAYRO(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urniss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373744" y="1561599"/>
            <a:ext cx="1044603" cy="5746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DUBLIN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6873" y="100049"/>
            <a:ext cx="40516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nonPoliceDoucmentLogical</a:t>
            </a:r>
            <a:endParaRPr lang="en-US" dirty="0" smtClean="0"/>
          </a:p>
          <a:p>
            <a:r>
              <a:rPr lang="en-US" dirty="0" err="1" smtClean="0"/>
              <a:t>nonPoliceAuschiwtz.nonPolceInvestagion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GAS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844498" y="857580"/>
            <a:ext cx="312517" cy="544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98592" y="2264457"/>
            <a:ext cx="10456556" cy="2689164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887374" y="3272379"/>
            <a:ext cx="19407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SIEMANS</a:t>
            </a:r>
          </a:p>
          <a:p>
            <a:r>
              <a:rPr lang="en-US" dirty="0" smtClean="0"/>
              <a:t>KARLSRUHE</a:t>
            </a:r>
          </a:p>
          <a:p>
            <a:r>
              <a:rPr lang="en-US" dirty="0" smtClean="0"/>
              <a:t>TORT (FATHER)</a:t>
            </a:r>
          </a:p>
          <a:p>
            <a:r>
              <a:rPr lang="en-US" dirty="0" err="1" smtClean="0"/>
              <a:t>nonPocleiAustwith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96689" y="3159889"/>
            <a:ext cx="1348526" cy="140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</a:p>
          <a:p>
            <a:pPr algn="ctr"/>
            <a:r>
              <a:rPr lang="en-US" dirty="0" smtClean="0"/>
              <a:t>KIT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954484" y="3872543"/>
            <a:ext cx="497192" cy="2976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170952" y="3860157"/>
            <a:ext cx="164977" cy="31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732601" y="3597177"/>
            <a:ext cx="833356" cy="262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614116" y="3065084"/>
            <a:ext cx="1348526" cy="140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NIXDORF</a:t>
            </a:r>
          </a:p>
          <a:p>
            <a:pPr algn="ctr"/>
            <a:r>
              <a:rPr lang="en-US" dirty="0" smtClean="0"/>
              <a:t>GOULD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551" y="3027895"/>
            <a:ext cx="1248410" cy="126431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34" name="Rectangle 33"/>
          <p:cNvSpPr/>
          <p:nvPr/>
        </p:nvSpPr>
        <p:spPr>
          <a:xfrm>
            <a:off x="1497752" y="2963199"/>
            <a:ext cx="2219069" cy="16171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TV</a:t>
            </a:r>
          </a:p>
          <a:p>
            <a:pPr algn="ctr"/>
            <a:r>
              <a:rPr lang="en-US" dirty="0" smtClean="0"/>
              <a:t>HUMAN PARTS</a:t>
            </a:r>
          </a:p>
          <a:p>
            <a:pPr algn="ctr"/>
            <a:r>
              <a:rPr lang="en-US" dirty="0" smtClean="0"/>
              <a:t>LINKEIN</a:t>
            </a:r>
          </a:p>
          <a:p>
            <a:pPr algn="ctr"/>
            <a:r>
              <a:rPr lang="en-US" dirty="0" smtClean="0"/>
              <a:t>HOMCDIEP:LUX:COINTOWN (</a:t>
            </a:r>
            <a:r>
              <a:rPr lang="en-US" strike="sngStrike" dirty="0" err="1" smtClean="0"/>
              <a:t>wron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trun</a:t>
            </a:r>
            <a:r>
              <a:rPr lang="en-US" dirty="0" smtClean="0"/>
              <a:t>)</a:t>
            </a:r>
          </a:p>
          <a:p>
            <a:pPr algn="ctr"/>
            <a:r>
              <a:rPr lang="en-US" strike="sngStrike" dirty="0" smtClean="0"/>
              <a:t>SIEMEN BRUCHSAL</a:t>
            </a:r>
            <a:endParaRPr lang="en-US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4762716" y="1156432"/>
            <a:ext cx="390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TORT </a:t>
            </a:r>
            <a:r>
              <a:rPr lang="en-US" strike="sngStrike" dirty="0" smtClean="0"/>
              <a:t>(FATHER AND SON</a:t>
            </a:r>
            <a:r>
              <a:rPr lang="en-US" dirty="0" smtClean="0"/>
              <a:t>); TEST AGENT[]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8672376" y="3272379"/>
            <a:ext cx="760991" cy="456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982597" y="3728289"/>
            <a:ext cx="665832" cy="737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982597" y="1724628"/>
            <a:ext cx="665832" cy="53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352496" y="1764452"/>
            <a:ext cx="2295933" cy="63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426106" y="1785433"/>
            <a:ext cx="6222323" cy="56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253812" y="1039998"/>
            <a:ext cx="2301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m:dos</a:t>
            </a:r>
            <a:r>
              <a:rPr lang="en-US" dirty="0" smtClean="0"/>
              <a:t> FORT WORTH</a:t>
            </a:r>
          </a:p>
          <a:p>
            <a:r>
              <a:rPr lang="en-US" dirty="0"/>
              <a:t>	</a:t>
            </a:r>
            <a:r>
              <a:rPr lang="en-US" dirty="0" smtClean="0"/>
              <a:t>FORT MYERS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768551" y="1781912"/>
            <a:ext cx="887637" cy="27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SONNY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776310" y="1760260"/>
            <a:ext cx="887637" cy="27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920951" y="1934312"/>
            <a:ext cx="1096010" cy="26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ANGELS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842554" y="5616719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trike="sngStrike" dirty="0" smtClean="0">
                <a:effectLst/>
                <a:latin typeface="Noto Serif"/>
                <a:hlinkClick r:id="rId4"/>
              </a:rPr>
              <a:t>Christopher Johnson</a:t>
            </a:r>
            <a:r>
              <a:rPr lang="en-US" b="0" i="0" strike="sngStrike" dirty="0" smtClean="0">
                <a:solidFill>
                  <a:srgbClr val="000000"/>
                </a:solidFill>
                <a:effectLst/>
                <a:latin typeface="Noto Serif"/>
              </a:rPr>
              <a:t>,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819359" y="5243332"/>
            <a:ext cx="5844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HOMCDPE:LUX:CONTOWN.</a:t>
            </a:r>
            <a:r>
              <a:rPr lang="en-US" strike="sngStrike" dirty="0" err="1" smtClean="0"/>
              <a:t>steve</a:t>
            </a:r>
            <a:r>
              <a:rPr lang="en-US" dirty="0" smtClean="0"/>
              <a:t> ELEK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is in </a:t>
            </a:r>
            <a:r>
              <a:rPr lang="en-US" strike="sngStrike" dirty="0" err="1" smtClean="0"/>
              <a:t>boardo</a:t>
            </a:r>
            <a:r>
              <a:rPr lang="en-US" strike="sngStrike" dirty="0" smtClean="0"/>
              <a:t> and</a:t>
            </a:r>
          </a:p>
          <a:p>
            <a:r>
              <a:rPr lang="en-US" strike="sngStrike" dirty="0" smtClean="0"/>
              <a:t>Has gone crazy</a:t>
            </a:r>
          </a:p>
          <a:p>
            <a:r>
              <a:rPr lang="en-US" strike="sngStrike" dirty="0" smtClean="0"/>
              <a:t>Backup </a:t>
            </a:r>
            <a:r>
              <a:rPr lang="en-US" strike="sngStrike" dirty="0" err="1" smtClean="0"/>
              <a:t>ibm.dmiler.glu</a:t>
            </a:r>
            <a:r>
              <a:rPr lang="en-US" strike="sngStrike" dirty="0" smtClean="0"/>
              <a:t> chair: mother is crazy</a:t>
            </a:r>
            <a:endParaRPr lang="en-US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982597" y="1039998"/>
            <a:ext cx="1048744" cy="36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315513" y="857580"/>
            <a:ext cx="483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HOMCIPE:LUX( </a:t>
            </a:r>
            <a:r>
              <a:rPr lang="en-US" strike="sngStrike" dirty="0" smtClean="0"/>
              <a:t>here come the sun, shot window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3535526" y="676676"/>
            <a:ext cx="770021" cy="9698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392756" y="676676"/>
            <a:ext cx="149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Damiler.cysler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9624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72212" y="2465799"/>
            <a:ext cx="2674146" cy="22864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21154" y="2465800"/>
            <a:ext cx="3649168" cy="22864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7577" y="2518865"/>
            <a:ext cx="2761949" cy="215662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88379" y="100049"/>
            <a:ext cx="259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r>
              <a:rPr lang="en-US" strike="sngStrike" dirty="0" smtClean="0"/>
              <a:t>quartz circle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373744" y="1561599"/>
            <a:ext cx="1044603" cy="5746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DUBLIN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6873" y="100049"/>
            <a:ext cx="40516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nonPoliceDoucmentLogical</a:t>
            </a:r>
            <a:endParaRPr lang="en-US" dirty="0" smtClean="0"/>
          </a:p>
          <a:p>
            <a:r>
              <a:rPr lang="en-US" dirty="0" err="1" smtClean="0"/>
              <a:t>nonPoliceAuschiwtz.nonPolceInvestagion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GAS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844498" y="857580"/>
            <a:ext cx="312517" cy="544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98592" y="2264457"/>
            <a:ext cx="10456556" cy="2689164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170952" y="3860157"/>
            <a:ext cx="164977" cy="31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614116" y="3065084"/>
            <a:ext cx="1348526" cy="140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NIXDORF</a:t>
            </a:r>
          </a:p>
          <a:p>
            <a:pPr algn="ctr"/>
            <a:r>
              <a:rPr lang="en-US" dirty="0" smtClean="0"/>
              <a:t>GOULD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551" y="3027895"/>
            <a:ext cx="1248410" cy="126431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9" name="Rectangle 18"/>
          <p:cNvSpPr/>
          <p:nvPr/>
        </p:nvSpPr>
        <p:spPr>
          <a:xfrm>
            <a:off x="4762716" y="1156432"/>
            <a:ext cx="390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TORT </a:t>
            </a:r>
            <a:r>
              <a:rPr lang="en-US" strike="sngStrike" dirty="0" smtClean="0"/>
              <a:t>(FATHER AND SON</a:t>
            </a:r>
            <a:r>
              <a:rPr lang="en-US" dirty="0" smtClean="0"/>
              <a:t>); TEST AGENT[]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8672376" y="3272379"/>
            <a:ext cx="760991" cy="456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982597" y="3728289"/>
            <a:ext cx="665832" cy="737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982597" y="1724628"/>
            <a:ext cx="665832" cy="53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352496" y="1764452"/>
            <a:ext cx="2295933" cy="63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426106" y="1785433"/>
            <a:ext cx="6222323" cy="56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253812" y="1039998"/>
            <a:ext cx="2301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m:dos</a:t>
            </a:r>
            <a:r>
              <a:rPr lang="en-US" dirty="0" smtClean="0"/>
              <a:t> FORT WORTH</a:t>
            </a:r>
          </a:p>
          <a:p>
            <a:r>
              <a:rPr lang="en-US" dirty="0"/>
              <a:t>	</a:t>
            </a:r>
            <a:r>
              <a:rPr lang="en-US" dirty="0" smtClean="0"/>
              <a:t>FORT MYERS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768551" y="1781912"/>
            <a:ext cx="887637" cy="27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SONNY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776310" y="1760260"/>
            <a:ext cx="887637" cy="27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920951" y="1934312"/>
            <a:ext cx="1096010" cy="26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ANGELS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842554" y="5616719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trike="sngStrike" dirty="0" smtClean="0">
                <a:effectLst/>
                <a:latin typeface="Noto Serif"/>
                <a:hlinkClick r:id="rId4"/>
              </a:rPr>
              <a:t>Christopher Johnson</a:t>
            </a:r>
            <a:r>
              <a:rPr lang="en-US" b="0" i="0" strike="sngStrike" dirty="0" smtClean="0">
                <a:solidFill>
                  <a:srgbClr val="000000"/>
                </a:solidFill>
                <a:effectLst/>
                <a:latin typeface="Noto Serif"/>
              </a:rPr>
              <a:t>,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819359" y="5243332"/>
            <a:ext cx="5844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HOMCDPE:LUX:CONTOWN.</a:t>
            </a:r>
            <a:r>
              <a:rPr lang="en-US" strike="sngStrike" dirty="0" err="1" smtClean="0"/>
              <a:t>steve</a:t>
            </a:r>
            <a:r>
              <a:rPr lang="en-US" dirty="0" smtClean="0"/>
              <a:t> ELEK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is in </a:t>
            </a:r>
            <a:r>
              <a:rPr lang="en-US" strike="sngStrike" dirty="0" err="1" smtClean="0"/>
              <a:t>boardo</a:t>
            </a:r>
            <a:r>
              <a:rPr lang="en-US" strike="sngStrike" dirty="0" smtClean="0"/>
              <a:t> and</a:t>
            </a:r>
          </a:p>
          <a:p>
            <a:r>
              <a:rPr lang="en-US" strike="sngStrike" dirty="0" smtClean="0"/>
              <a:t>Has gone crazy</a:t>
            </a:r>
          </a:p>
          <a:p>
            <a:r>
              <a:rPr lang="en-US" strike="sngStrike" dirty="0" smtClean="0"/>
              <a:t>Backup </a:t>
            </a:r>
            <a:r>
              <a:rPr lang="en-US" strike="sngStrike" dirty="0" err="1" smtClean="0"/>
              <a:t>ibm.dmiler.glu</a:t>
            </a:r>
            <a:r>
              <a:rPr lang="en-US" strike="sngStrike" dirty="0" smtClean="0"/>
              <a:t> chair: mother is crazy</a:t>
            </a:r>
            <a:endParaRPr lang="en-US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982597" y="1039998"/>
            <a:ext cx="1048744" cy="36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315513" y="857580"/>
            <a:ext cx="483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HOMCIPE:LUX( </a:t>
            </a:r>
            <a:r>
              <a:rPr lang="en-US" strike="sngStrike" dirty="0" smtClean="0"/>
              <a:t>here come the sun, shot window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3535526" y="676676"/>
            <a:ext cx="770021" cy="9698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392756" y="676676"/>
            <a:ext cx="149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Damiler.cysler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0903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1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72212" y="2465799"/>
            <a:ext cx="2674146" cy="22864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21154" y="2465800"/>
            <a:ext cx="3649168" cy="22864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7577" y="2518865"/>
            <a:ext cx="2761949" cy="215662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288379" y="100049"/>
            <a:ext cx="259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r>
              <a:rPr lang="en-US" strike="sngStrike" dirty="0" smtClean="0"/>
              <a:t>quartz circle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373744" y="1561599"/>
            <a:ext cx="1044603" cy="5746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DUBLIN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6873" y="100049"/>
            <a:ext cx="40516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nonPoliceDoucmentLogical</a:t>
            </a:r>
            <a:endParaRPr lang="en-US" dirty="0" smtClean="0"/>
          </a:p>
          <a:p>
            <a:r>
              <a:rPr lang="en-US" dirty="0" err="1" smtClean="0"/>
              <a:t>nonPoliceAuschiwtz.nonPolceInvestagion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GAS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844498" y="857580"/>
            <a:ext cx="312517" cy="544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98592" y="2264457"/>
            <a:ext cx="10456556" cy="2689164"/>
          </a:xfrm>
          <a:prstGeom prst="rect">
            <a:avLst/>
          </a:prstGeom>
          <a:noFill/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170952" y="3860157"/>
            <a:ext cx="164977" cy="31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614116" y="3065084"/>
            <a:ext cx="1348526" cy="1400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SEXAUL DEZANT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8551" y="3027895"/>
            <a:ext cx="1248410" cy="126431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9" name="Rectangle 18"/>
          <p:cNvSpPr/>
          <p:nvPr/>
        </p:nvSpPr>
        <p:spPr>
          <a:xfrm>
            <a:off x="4762716" y="1156432"/>
            <a:ext cx="390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TORT </a:t>
            </a:r>
            <a:r>
              <a:rPr lang="en-US" strike="sngStrike" dirty="0" smtClean="0"/>
              <a:t>(FATHER AND SON</a:t>
            </a:r>
            <a:r>
              <a:rPr lang="en-US" dirty="0" smtClean="0"/>
              <a:t>); TEST AGENT[]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8672376" y="3272379"/>
            <a:ext cx="760991" cy="456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982597" y="3728289"/>
            <a:ext cx="665832" cy="737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982597" y="1724628"/>
            <a:ext cx="665832" cy="53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7352496" y="1764452"/>
            <a:ext cx="2295933" cy="63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426106" y="1785433"/>
            <a:ext cx="6222323" cy="56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253812" y="1039998"/>
            <a:ext cx="2301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err="1" smtClean="0"/>
              <a:t>m:dos</a:t>
            </a:r>
            <a:r>
              <a:rPr lang="en-US" dirty="0" smtClean="0"/>
              <a:t> FORT WORTH</a:t>
            </a:r>
          </a:p>
          <a:p>
            <a:r>
              <a:rPr lang="en-US" dirty="0"/>
              <a:t>	</a:t>
            </a:r>
            <a:r>
              <a:rPr lang="en-US" dirty="0" smtClean="0"/>
              <a:t>FORT MYERS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461259" y="3488144"/>
            <a:ext cx="887637" cy="27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SONNY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752301" y="4206923"/>
            <a:ext cx="887637" cy="272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HELLS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560971" y="2796751"/>
            <a:ext cx="1096010" cy="26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ANGELS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842554" y="5616719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trike="sngStrike" dirty="0" smtClean="0">
                <a:effectLst/>
                <a:latin typeface="Noto Serif"/>
                <a:hlinkClick r:id="rId4"/>
              </a:rPr>
              <a:t>Christopher Johnson</a:t>
            </a:r>
            <a:r>
              <a:rPr lang="en-US" b="0" i="0" strike="sngStrike" dirty="0" smtClean="0">
                <a:solidFill>
                  <a:srgbClr val="000000"/>
                </a:solidFill>
                <a:effectLst/>
                <a:latin typeface="Noto Serif"/>
              </a:rPr>
              <a:t>,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819359" y="5243332"/>
            <a:ext cx="5844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HOMCDPE:LUX:CONTOWN.</a:t>
            </a:r>
            <a:r>
              <a:rPr lang="en-US" strike="sngStrike" dirty="0" err="1" smtClean="0"/>
              <a:t>steve</a:t>
            </a:r>
            <a:r>
              <a:rPr lang="en-US" dirty="0" smtClean="0"/>
              <a:t> ELEK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is in </a:t>
            </a:r>
            <a:r>
              <a:rPr lang="en-US" strike="sngStrike" dirty="0" err="1" smtClean="0"/>
              <a:t>boardo</a:t>
            </a:r>
            <a:r>
              <a:rPr lang="en-US" strike="sngStrike" dirty="0" smtClean="0"/>
              <a:t> and</a:t>
            </a:r>
          </a:p>
          <a:p>
            <a:r>
              <a:rPr lang="en-US" strike="sngStrike" dirty="0" smtClean="0"/>
              <a:t>Has gone crazy</a:t>
            </a:r>
          </a:p>
          <a:p>
            <a:r>
              <a:rPr lang="en-US" strike="sngStrike" dirty="0" smtClean="0"/>
              <a:t>Backup </a:t>
            </a:r>
            <a:r>
              <a:rPr lang="en-US" strike="sngStrike" dirty="0" err="1" smtClean="0"/>
              <a:t>ibm.dmiler.glu</a:t>
            </a:r>
            <a:r>
              <a:rPr lang="en-US" strike="sngStrike" dirty="0" smtClean="0"/>
              <a:t> chair: mother is crazy</a:t>
            </a:r>
            <a:endParaRPr lang="en-US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982597" y="1039998"/>
            <a:ext cx="1048744" cy="36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315513" y="857580"/>
            <a:ext cx="483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HOMCIPE:LUX( </a:t>
            </a:r>
            <a:r>
              <a:rPr lang="en-US" strike="sngStrike" dirty="0" smtClean="0"/>
              <a:t>here come the sun, shot window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3535526" y="676676"/>
            <a:ext cx="770021" cy="9698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0392756" y="676676"/>
            <a:ext cx="149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Damiler.cysler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1166347" y="5015432"/>
            <a:ext cx="10741840" cy="1631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SEXAUL DEZANT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764" y="5107423"/>
            <a:ext cx="1587045" cy="138657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376" y="5168248"/>
            <a:ext cx="2680088" cy="1307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12718" y="4388243"/>
            <a:ext cx="1320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AVAILABILITY</a:t>
            </a:r>
            <a:endParaRPr lang="en-US" sz="1600" b="1" dirty="0"/>
          </a:p>
        </p:txBody>
      </p:sp>
      <p:sp>
        <p:nvSpPr>
          <p:cNvPr id="40" name="Rectangle 39"/>
          <p:cNvSpPr/>
          <p:nvPr/>
        </p:nvSpPr>
        <p:spPr>
          <a:xfrm>
            <a:off x="2418347" y="2704710"/>
            <a:ext cx="1374144" cy="52059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441388" y="3407357"/>
            <a:ext cx="1374144" cy="52059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41388" y="4088171"/>
            <a:ext cx="1374144" cy="52059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492839" y="2555386"/>
            <a:ext cx="1374144" cy="52059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513621" y="3204210"/>
            <a:ext cx="1374144" cy="52059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490364" y="3876525"/>
            <a:ext cx="1374144" cy="52059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4463613" y="2552308"/>
            <a:ext cx="1374144" cy="52059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465701" y="3869602"/>
            <a:ext cx="1374144" cy="52059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467781" y="3240226"/>
            <a:ext cx="1374144" cy="52059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026" y="3519145"/>
            <a:ext cx="342051" cy="298844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41" idx="3"/>
          </p:cNvCxnSpPr>
          <p:nvPr/>
        </p:nvCxnSpPr>
        <p:spPr>
          <a:xfrm flipH="1">
            <a:off x="3815532" y="3425267"/>
            <a:ext cx="1169176" cy="242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983" y="3293477"/>
            <a:ext cx="374177" cy="37417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042968" y="3381586"/>
            <a:ext cx="776391" cy="209957"/>
          </a:xfrm>
          <a:prstGeom prst="line">
            <a:avLst/>
          </a:prstGeom>
          <a:ln w="762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3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61641" y="74978"/>
            <a:ext cx="3800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toth.ibm.dmiler.apple.accenture.touch</a:t>
            </a:r>
            <a:endParaRPr lang="en-US" dirty="0" smtClean="0"/>
          </a:p>
          <a:p>
            <a:r>
              <a:rPr lang="en-US" dirty="0" smtClean="0"/>
              <a:t>PREA.§187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79757" y="4724394"/>
            <a:ext cx="239623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Pwc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igs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kpmg</a:t>
            </a:r>
            <a:r>
              <a:rPr lang="en-US" strike="sngStrike" dirty="0" smtClean="0"/>
              <a:t>, </a:t>
            </a:r>
          </a:p>
          <a:p>
            <a:endParaRPr lang="en-US" dirty="0"/>
          </a:p>
          <a:p>
            <a:r>
              <a:rPr lang="en-US" strike="sngStrike" dirty="0" err="1" smtClean="0"/>
              <a:t>Koche</a:t>
            </a:r>
            <a:r>
              <a:rPr lang="en-US" strike="sngStrike" dirty="0" smtClean="0"/>
              <a:t>: Apple touch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Apple Sire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Apple </a:t>
            </a:r>
            <a:r>
              <a:rPr lang="en-US" strike="sngStrike" dirty="0" err="1" smtClean="0"/>
              <a:t>Facotry</a:t>
            </a:r>
            <a:endParaRPr lang="en-US" strike="sngStrike" dirty="0" smtClean="0"/>
          </a:p>
          <a:p>
            <a:r>
              <a:rPr lang="en-US" strike="sngStrike" dirty="0"/>
              <a:t>	</a:t>
            </a:r>
            <a:r>
              <a:rPr lang="en-US" strike="sngStrike" dirty="0" smtClean="0"/>
              <a:t>Apple </a:t>
            </a:r>
            <a:r>
              <a:rPr lang="en-US" strike="sngStrike" dirty="0" err="1" smtClean="0"/>
              <a:t>iWatch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608" y="414256"/>
            <a:ext cx="5534326" cy="1344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11091" y="74978"/>
            <a:ext cx="2027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/>
              <a:t>a</a:t>
            </a:r>
            <a:r>
              <a:rPr lang="en-US" dirty="0" err="1" smtClean="0"/>
              <a:t>ei.Maxplank.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cxnSp>
        <p:nvCxnSpPr>
          <p:cNvPr id="10" name="Straight Connector 9"/>
          <p:cNvCxnSpPr>
            <a:stCxn id="7" idx="1"/>
          </p:cNvCxnSpPr>
          <p:nvPr/>
        </p:nvCxnSpPr>
        <p:spPr>
          <a:xfrm>
            <a:off x="5011091" y="259644"/>
            <a:ext cx="1343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1"/>
          </p:cNvCxnSpPr>
          <p:nvPr/>
        </p:nvCxnSpPr>
        <p:spPr>
          <a:xfrm flipH="1">
            <a:off x="1180618" y="259644"/>
            <a:ext cx="38304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454" y="2729839"/>
            <a:ext cx="3877519" cy="191760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562025" y="703502"/>
            <a:ext cx="279903" cy="1458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538" y="2392744"/>
            <a:ext cx="4161219" cy="202940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803651" y="721309"/>
            <a:ext cx="5511830" cy="2206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5788" y="391733"/>
            <a:ext cx="3995255" cy="969437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7117049" y="253261"/>
            <a:ext cx="1112551" cy="144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74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84" y="2041062"/>
            <a:ext cx="10179981" cy="172993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105526" y="1997242"/>
            <a:ext cx="1828800" cy="249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11642" y="818147"/>
            <a:ext cx="386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 </a:t>
            </a:r>
            <a:r>
              <a:rPr lang="en-US" dirty="0" err="1" smtClean="0"/>
              <a:t>Meies</a:t>
            </a:r>
            <a:r>
              <a:rPr lang="en-US" dirty="0" smtClean="0"/>
              <a:t>: Sonny Boy (intel </a:t>
            </a:r>
            <a:r>
              <a:rPr lang="en-US" dirty="0" err="1" smtClean="0"/>
              <a:t>ro</a:t>
            </a:r>
            <a:r>
              <a:rPr lang="en-US" dirty="0" smtClean="0"/>
              <a:t> Apple)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634916" y="1002813"/>
            <a:ext cx="44998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66674" y="5017168"/>
            <a:ext cx="3318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Bank of America: W/SAM fiddling</a:t>
            </a:r>
          </a:p>
          <a:p>
            <a:r>
              <a:rPr lang="en-US" dirty="0"/>
              <a:t>	</a:t>
            </a:r>
            <a:r>
              <a:rPr lang="en-US" dirty="0" smtClean="0"/>
              <a:t>scratch pad image</a:t>
            </a:r>
            <a:endParaRPr lang="en-US" dirty="0"/>
          </a:p>
        </p:txBody>
      </p:sp>
      <p:cxnSp>
        <p:nvCxnSpPr>
          <p:cNvPr id="13" name="Straight Connector 12"/>
          <p:cNvCxnSpPr>
            <a:endCxn id="11" idx="3"/>
          </p:cNvCxnSpPr>
          <p:nvPr/>
        </p:nvCxnSpPr>
        <p:spPr>
          <a:xfrm>
            <a:off x="3645568" y="5173579"/>
            <a:ext cx="3739258" cy="166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19926" y="4684733"/>
            <a:ext cx="3340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MARK: </a:t>
            </a:r>
            <a:r>
              <a:rPr lang="en-US" dirty="0" err="1" smtClean="0"/>
              <a:t>nonPoliceConconrdLgoical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753853" y="4684733"/>
            <a:ext cx="4572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930" y="4144651"/>
            <a:ext cx="595134" cy="68625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8145379" y="4247147"/>
            <a:ext cx="617118" cy="770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74236" y="400907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Dild</a:t>
            </a:r>
            <a:r>
              <a:rPr lang="en-US" dirty="0" smtClean="0"/>
              <a:t> machine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247" y="3259674"/>
            <a:ext cx="20955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4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83" y="1998032"/>
            <a:ext cx="10179981" cy="172993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915753" y="1372210"/>
            <a:ext cx="1828800" cy="249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23" y="960306"/>
            <a:ext cx="595134" cy="6862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68" y="2617478"/>
            <a:ext cx="951569" cy="14619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84516" y="659757"/>
            <a:ext cx="1067607" cy="986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38823" y="4826643"/>
            <a:ext cx="48731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HOMCEP:JSUEE</a:t>
            </a:r>
          </a:p>
          <a:p>
            <a:r>
              <a:rPr lang="en-US" dirty="0" smtClean="0"/>
              <a:t>HCMEP:PETER		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SEXTON.nonPOcileCfgLcoial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alex</a:t>
            </a:r>
            <a:r>
              <a:rPr lang="en-US" dirty="0" smtClean="0"/>
              <a:t>/</a:t>
            </a:r>
            <a:r>
              <a:rPr lang="en-US" dirty="0" err="1" smtClean="0"/>
              <a:t>ivan.cisco.russina.ontorin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153154" y="5312780"/>
            <a:ext cx="277793" cy="358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296628" y="5810491"/>
            <a:ext cx="4201610" cy="23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699585" y="1646561"/>
            <a:ext cx="1226916" cy="575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430947" y="6319777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Cartoon </a:t>
            </a:r>
            <a:r>
              <a:rPr lang="en-US" strike="sngStrike" dirty="0" err="1" smtClean="0"/>
              <a:t>NIXdorf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scroonge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7604567" y="6123008"/>
            <a:ext cx="2001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CHECKPONTCHALIE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88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5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699585" y="1646561"/>
            <a:ext cx="1226916" cy="575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4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NIX</a:t>
            </a:r>
            <a:r>
              <a:rPr lang="en-US" strike="sngStrike" dirty="0" smtClean="0"/>
              <a:t>DORF</a:t>
            </a:r>
          </a:p>
          <a:p>
            <a:pPr algn="ctr"/>
            <a:r>
              <a:rPr lang="en-US" strike="sngStrike" dirty="0" smtClean="0"/>
              <a:t>SIEMENS</a:t>
            </a:r>
          </a:p>
          <a:p>
            <a:pPr algn="ctr"/>
            <a:r>
              <a:rPr lang="en-US" strike="sngStrike" dirty="0" smtClean="0"/>
              <a:t>BILMATION</a:t>
            </a:r>
          </a:p>
          <a:p>
            <a:pPr algn="ctr"/>
            <a:r>
              <a:rPr lang="en-US" strike="sngStrike" dirty="0" smtClean="0"/>
              <a:t>GOULD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69857" y="4542652"/>
            <a:ext cx="45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41.HOMICIDE:LUX:COINTOWN:INTERESTTOWN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3249464" y="2189339"/>
            <a:ext cx="26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CHECKPONS CHALRIE</a:t>
            </a:r>
          </a:p>
          <a:p>
            <a:r>
              <a:rPr lang="en-US" dirty="0" smtClean="0"/>
              <a:t>LOGIC ANALZER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792031" y="633099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/>
              </a:rPr>
              <a:t>$</a:t>
            </a:r>
            <a:r>
              <a:rPr lang="en-US" b="1" dirty="0" smtClean="0">
                <a:latin typeface="Open Sans"/>
              </a:rPr>
              <a:t>30,000,000.91</a:t>
            </a:r>
            <a:endParaRPr lang="en-US" b="1" dirty="0">
              <a:latin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77329" y="573129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664217" y="5731293"/>
            <a:ext cx="28974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86673" y="5511543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2114541" y="5511543"/>
            <a:ext cx="366753" cy="40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34" y="5123245"/>
            <a:ext cx="1314063" cy="15152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69392" y="6544080"/>
            <a:ext cx="7336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</a:t>
            </a:r>
            <a:r>
              <a:rPr lang="en-US" strike="sngStrike" dirty="0" err="1" smtClean="0"/>
              <a:t>.Once</a:t>
            </a:r>
            <a:r>
              <a:rPr lang="en-US" strike="sngStrike" dirty="0" smtClean="0"/>
              <a:t> Upon a Tim in </a:t>
            </a:r>
            <a:r>
              <a:rPr lang="en-US" strike="sngStrike" dirty="0" err="1" smtClean="0"/>
              <a:t>Amercid</a:t>
            </a:r>
            <a:r>
              <a:rPr lang="en-US" strike="sngStrike" dirty="0" smtClean="0"/>
              <a:t>- He is about to Jerk off, </a:t>
            </a:r>
            <a:r>
              <a:rPr lang="en-US" dirty="0" smtClean="0"/>
              <a:t>1991-&gt;1994</a:t>
            </a:r>
          </a:p>
          <a:p>
            <a:r>
              <a:rPr lang="en-US" strike="sngStrike" dirty="0" smtClean="0"/>
              <a:t>FREE(PIZZA) </a:t>
            </a:r>
          </a:p>
          <a:p>
            <a:r>
              <a:rPr lang="en-US" dirty="0" smtClean="0"/>
              <a:t>FORT </a:t>
            </a:r>
            <a:r>
              <a:rPr lang="en-US" dirty="0" err="1" smtClean="0"/>
              <a:t>BRAG.</a:t>
            </a:r>
            <a:r>
              <a:rPr lang="en-US" strike="sngStrike" dirty="0" err="1" smtClean="0"/>
              <a:t>lsitn</a:t>
            </a:r>
            <a:r>
              <a:rPr lang="en-US" strike="sngStrike" dirty="0" smtClean="0"/>
              <a:t>(bragging ) </a:t>
            </a:r>
            <a:r>
              <a:rPr lang="en-US" strike="sngStrike" dirty="0" err="1" smtClean="0"/>
              <a:t>roth.ibmd.miler.dai.monekies.reealpelay.bealtles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5541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59291" y="2281202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SHOWERS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095704" y="4695546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69857" y="4542652"/>
            <a:ext cx="45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41.HOMICIDE:LUX:COINTOWN:INTERESTTOWN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3249464" y="2189339"/>
            <a:ext cx="2698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CHECKPONS CHALRIE</a:t>
            </a:r>
          </a:p>
          <a:p>
            <a:r>
              <a:rPr lang="en-US" dirty="0" smtClean="0"/>
              <a:t>LOGIC ANALZER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792031" y="633099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/>
              </a:rPr>
              <a:t>$</a:t>
            </a:r>
            <a:r>
              <a:rPr lang="en-US" b="1" dirty="0" smtClean="0">
                <a:latin typeface="Open Sans"/>
              </a:rPr>
              <a:t>30,000,000.91</a:t>
            </a:r>
            <a:endParaRPr lang="en-US" b="1" dirty="0">
              <a:latin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77329" y="573129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664217" y="5731293"/>
            <a:ext cx="28974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86673" y="5511543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2114541" y="5511543"/>
            <a:ext cx="366753" cy="40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34" y="5123245"/>
            <a:ext cx="1314063" cy="15152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69392" y="6544080"/>
            <a:ext cx="7336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</a:t>
            </a:r>
            <a:r>
              <a:rPr lang="en-US" strike="sngStrike" dirty="0" err="1" smtClean="0"/>
              <a:t>.Once</a:t>
            </a:r>
            <a:r>
              <a:rPr lang="en-US" strike="sngStrike" dirty="0" smtClean="0"/>
              <a:t> Upon a Tim in </a:t>
            </a:r>
            <a:r>
              <a:rPr lang="en-US" strike="sngStrike" dirty="0" err="1" smtClean="0"/>
              <a:t>Amercid</a:t>
            </a:r>
            <a:r>
              <a:rPr lang="en-US" strike="sngStrike" dirty="0" smtClean="0"/>
              <a:t>- He is about to Jerk off, </a:t>
            </a:r>
            <a:r>
              <a:rPr lang="en-US" dirty="0" smtClean="0"/>
              <a:t>1991-&gt;1994</a:t>
            </a:r>
          </a:p>
          <a:p>
            <a:r>
              <a:rPr lang="en-US" strike="sngStrike" dirty="0" smtClean="0"/>
              <a:t>FREE(PIZZA) </a:t>
            </a:r>
          </a:p>
          <a:p>
            <a:r>
              <a:rPr lang="en-US" dirty="0" smtClean="0"/>
              <a:t>FORT </a:t>
            </a:r>
            <a:r>
              <a:rPr lang="en-US" dirty="0" err="1" smtClean="0"/>
              <a:t>BRAG.</a:t>
            </a:r>
            <a:r>
              <a:rPr lang="en-US" strike="sngStrike" dirty="0" err="1" smtClean="0"/>
              <a:t>lsitn</a:t>
            </a:r>
            <a:r>
              <a:rPr lang="en-US" strike="sngStrike" dirty="0" smtClean="0"/>
              <a:t>(bragging ) </a:t>
            </a:r>
            <a:r>
              <a:rPr lang="en-US" strike="sngStrike" dirty="0" err="1" smtClean="0"/>
              <a:t>roth.ibmd.miler.dai.monekies.reealpelay.bealtles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3223577" y="3451796"/>
            <a:ext cx="3654916" cy="300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Shower (</a:t>
            </a:r>
            <a:r>
              <a:rPr lang="en-US" strike="sngStrike" dirty="0" err="1" smtClean="0"/>
              <a:t>timmy</a:t>
            </a:r>
            <a:r>
              <a:rPr lang="en-US" strike="sngStrike" dirty="0" smtClean="0"/>
              <a:t>) wet AYSO hair</a:t>
            </a:r>
          </a:p>
          <a:p>
            <a:pPr algn="ctr"/>
            <a:r>
              <a:rPr lang="en-US" strike="sngStrike" dirty="0" smtClean="0"/>
              <a:t>I am </a:t>
            </a:r>
            <a:r>
              <a:rPr lang="en-US" strike="sngStrike" dirty="0" err="1" smtClean="0"/>
              <a:t>sextastic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3342888" y="3910108"/>
            <a:ext cx="1255919" cy="300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Jew(</a:t>
            </a:r>
            <a:r>
              <a:rPr lang="en-US" dirty="0" err="1" smtClean="0"/>
              <a:t>Juttta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127731" y="3831220"/>
            <a:ext cx="1247182" cy="300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Logic </a:t>
            </a:r>
            <a:r>
              <a:rPr lang="en-US" dirty="0" err="1" smtClean="0"/>
              <a:t>anlazer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45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699585" y="1646561"/>
            <a:ext cx="1388962" cy="575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WEATLTH(Y)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77114" y="3599727"/>
            <a:ext cx="5855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Reoccuring</a:t>
            </a:r>
            <a:r>
              <a:rPr lang="en-US" strike="sngStrike" dirty="0" smtClean="0"/>
              <a:t> income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Nickpour</a:t>
            </a:r>
            <a:r>
              <a:rPr lang="en-US" strike="sngStrike" dirty="0" smtClean="0"/>
              <a:t> </a:t>
            </a:r>
            <a:r>
              <a:rPr lang="en-US" dirty="0" smtClean="0"/>
              <a:t>Interpol Iran FBI:WMD  </a:t>
            </a:r>
            <a:r>
              <a:rPr lang="en-US" dirty="0" err="1" smtClean="0"/>
              <a:t>compond</a:t>
            </a:r>
            <a:r>
              <a:rPr lang="en-US" dirty="0" smtClean="0"/>
              <a:t> interest</a:t>
            </a:r>
          </a:p>
          <a:p>
            <a:r>
              <a:rPr lang="en-US" dirty="0"/>
              <a:t>	</a:t>
            </a:r>
            <a:r>
              <a:rPr lang="en-US" dirty="0" smtClean="0"/>
              <a:t>WWI </a:t>
            </a:r>
            <a:r>
              <a:rPr lang="en-US" strike="sngStrike" dirty="0" smtClean="0"/>
              <a:t>bank </a:t>
            </a:r>
            <a:r>
              <a:rPr lang="en-US" strike="sngStrike" dirty="0" err="1" smtClean="0"/>
              <a:t>faz</a:t>
            </a:r>
            <a:r>
              <a:rPr lang="en-US" strike="sngStrike" dirty="0" smtClean="0"/>
              <a:t> JOSPEPH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8218025" y="2349661"/>
            <a:ext cx="287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nonPoliceCharLocial</a:t>
            </a:r>
            <a:endParaRPr lang="en-US" dirty="0" smtClean="0"/>
          </a:p>
          <a:p>
            <a:r>
              <a:rPr lang="en-US" dirty="0" smtClean="0"/>
              <a:t>[	] – HOMIDE:JOERG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571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699585" y="1646561"/>
            <a:ext cx="1388962" cy="575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WEATLTH(Y)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977114" y="3599727"/>
            <a:ext cx="58558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Reoccuring</a:t>
            </a:r>
            <a:r>
              <a:rPr lang="en-US" strike="sngStrike" dirty="0" smtClean="0"/>
              <a:t> income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Nickpour</a:t>
            </a:r>
            <a:r>
              <a:rPr lang="en-US" strike="sngStrike" dirty="0" smtClean="0"/>
              <a:t> </a:t>
            </a:r>
            <a:r>
              <a:rPr lang="en-US" dirty="0" smtClean="0"/>
              <a:t>Interpol Iran FBI:WMD  </a:t>
            </a:r>
            <a:r>
              <a:rPr lang="en-US" dirty="0" err="1" smtClean="0"/>
              <a:t>compond</a:t>
            </a:r>
            <a:r>
              <a:rPr lang="en-US" dirty="0" smtClean="0"/>
              <a:t> interest</a:t>
            </a:r>
          </a:p>
          <a:p>
            <a:r>
              <a:rPr lang="en-US" dirty="0"/>
              <a:t>	</a:t>
            </a:r>
            <a:r>
              <a:rPr lang="en-US" dirty="0" smtClean="0"/>
              <a:t>WWI </a:t>
            </a:r>
            <a:r>
              <a:rPr lang="en-US" strike="sngStrike" dirty="0" smtClean="0"/>
              <a:t>bank </a:t>
            </a:r>
            <a:r>
              <a:rPr lang="en-US" strike="sngStrike" dirty="0" err="1" smtClean="0"/>
              <a:t>faz</a:t>
            </a:r>
            <a:r>
              <a:rPr lang="en-US" strike="sngStrike" dirty="0" smtClean="0"/>
              <a:t> JOSPEPH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8218025" y="2349661"/>
            <a:ext cx="2875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nonPoliceCharLocial</a:t>
            </a:r>
            <a:endParaRPr lang="en-US" dirty="0" smtClean="0"/>
          </a:p>
          <a:p>
            <a:r>
              <a:rPr lang="en-US" dirty="0" smtClean="0"/>
              <a:t>[	] – HOMIDE:JOERG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685" y="826488"/>
            <a:ext cx="3121429" cy="25727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05214" y="196123"/>
            <a:ext cx="2150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NEVADA, FRANCE</a:t>
            </a:r>
          </a:p>
          <a:p>
            <a:r>
              <a:rPr lang="en-US" dirty="0" smtClean="0"/>
              <a:t>Phil(JACK).</a:t>
            </a:r>
            <a:r>
              <a:rPr lang="en-US" dirty="0" err="1" smtClean="0"/>
              <a:t>and.MARY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263034"/>
            <a:ext cx="2276190" cy="213333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94736" y="5903090"/>
            <a:ext cx="1130429" cy="208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For France</a:t>
            </a:r>
            <a:endParaRPr lang="en-US" sz="1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739" y="4499908"/>
            <a:ext cx="1492109" cy="106981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514127" y="4061392"/>
            <a:ext cx="57873" cy="20500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10104" y="4263034"/>
            <a:ext cx="430263" cy="1640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855739" y="5083062"/>
            <a:ext cx="357446" cy="137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268638" y="519288"/>
            <a:ext cx="405114" cy="19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1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75" y="3028950"/>
            <a:ext cx="704850" cy="800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236" y="3563314"/>
            <a:ext cx="704850" cy="8001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562846" y="2743200"/>
            <a:ext cx="233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</a:p>
          <a:p>
            <a:r>
              <a:rPr lang="en-US" dirty="0"/>
              <a:t>	</a:t>
            </a:r>
            <a:r>
              <a:rPr lang="en-US" dirty="0" smtClean="0"/>
              <a:t>MARY(</a:t>
            </a:r>
            <a:r>
              <a:rPr lang="en-US" dirty="0" err="1" smtClean="0"/>
              <a:t>celise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3368233" y="2048719"/>
            <a:ext cx="3854370" cy="206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372810" y="4444678"/>
            <a:ext cx="611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Idiot</a:t>
            </a:r>
          </a:p>
          <a:p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9410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41747" y="5377418"/>
            <a:ext cx="3688468" cy="645799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61397" y="3923917"/>
            <a:ext cx="3649168" cy="13232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73744" y="1561599"/>
            <a:ext cx="1044603" cy="5746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DUBLIN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6873" y="100049"/>
            <a:ext cx="40516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nonPoliceDoucmentLogical</a:t>
            </a:r>
            <a:endParaRPr lang="en-US" dirty="0" smtClean="0"/>
          </a:p>
          <a:p>
            <a:r>
              <a:rPr lang="en-US" dirty="0" err="1" smtClean="0"/>
              <a:t>nonPoliceAuschiwtz.nonPolceInvestagion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36762" y="2015125"/>
            <a:ext cx="3133560" cy="283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NIXDORF GOULD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16" y="814796"/>
            <a:ext cx="1248410" cy="126431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extBox 1"/>
          <p:cNvSpPr txBox="1"/>
          <p:nvPr/>
        </p:nvSpPr>
        <p:spPr>
          <a:xfrm>
            <a:off x="6045738" y="807570"/>
            <a:ext cx="3405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WHITEHOUSE</a:t>
            </a:r>
            <a:endParaRPr 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03542" y="2622884"/>
            <a:ext cx="58058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 Casa </a:t>
            </a:r>
            <a:r>
              <a:rPr lang="en-US" dirty="0" err="1" smtClean="0"/>
              <a:t>bien</a:t>
            </a:r>
            <a:r>
              <a:rPr lang="en-US" dirty="0" smtClean="0"/>
              <a:t> mucho gusto </a:t>
            </a:r>
            <a:r>
              <a:rPr lang="en-US" dirty="0" err="1" smtClean="0"/>
              <a:t>blanco</a:t>
            </a:r>
            <a:r>
              <a:rPr lang="en-US" dirty="0" smtClean="0"/>
              <a:t> del banana</a:t>
            </a:r>
          </a:p>
          <a:p>
            <a:r>
              <a:rPr lang="en-US" dirty="0" smtClean="0"/>
              <a:t>Con sin banana </a:t>
            </a:r>
            <a:r>
              <a:rPr lang="en-US" dirty="0" err="1" smtClean="0"/>
              <a:t>aque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The house has much (I </a:t>
            </a:r>
            <a:r>
              <a:rPr lang="en-US" dirty="0" err="1" smtClean="0"/>
              <a:t>ilie</a:t>
            </a:r>
            <a:r>
              <a:rPr lang="en-US" dirty="0" smtClean="0"/>
              <a:t>) white the banana</a:t>
            </a:r>
          </a:p>
          <a:p>
            <a:r>
              <a:rPr lang="en-US" dirty="0" smtClean="0"/>
              <a:t>With /wo </a:t>
            </a:r>
            <a:r>
              <a:rPr lang="en-US" dirty="0" err="1" smtClean="0"/>
              <a:t>banan</a:t>
            </a:r>
            <a:r>
              <a:rPr lang="en-US" dirty="0" smtClean="0"/>
              <a:t> here ( eating, while) 	GERMAN 6 </a:t>
            </a:r>
            <a:r>
              <a:rPr lang="en-US" dirty="0" err="1" smtClean="0"/>
              <a:t>Monthe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03542" y="3688644"/>
            <a:ext cx="4500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03542" y="3860157"/>
            <a:ext cx="2335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42" y="3322002"/>
            <a:ext cx="883364" cy="10763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36387" y="34771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1991/2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32010" y="51283"/>
            <a:ext cx="4377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ATOMPHYS</a:t>
            </a:r>
            <a:r>
              <a:rPr lang="en-US" sz="3200" dirty="0" smtClean="0"/>
              <a:t>(</a:t>
            </a:r>
            <a:r>
              <a:rPr lang="en-US" sz="3200" dirty="0" err="1" smtClean="0"/>
              <a:t>ott-hahn-str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36" y="824500"/>
            <a:ext cx="1190625" cy="119062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0720942" y="814796"/>
            <a:ext cx="1178290" cy="1342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48634" y="1707417"/>
            <a:ext cx="1960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1/0</a:t>
            </a:r>
            <a:endParaRPr lang="en-US" sz="9600" b="1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619" y="1485932"/>
            <a:ext cx="467729" cy="38551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9998242" y="2136227"/>
            <a:ext cx="2044241" cy="691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18643" y="439831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</a:t>
            </a:r>
            <a:endParaRPr lang="en-US" dirty="0"/>
          </a:p>
        </p:txBody>
      </p:sp>
      <p:cxnSp>
        <p:nvCxnSpPr>
          <p:cNvPr id="35" name="Straight Arrow Connector 34"/>
          <p:cNvCxnSpPr>
            <a:endCxn id="31" idx="3"/>
          </p:cNvCxnSpPr>
          <p:nvPr/>
        </p:nvCxnSpPr>
        <p:spPr>
          <a:xfrm flipH="1" flipV="1">
            <a:off x="6045738" y="4582978"/>
            <a:ext cx="2749346" cy="66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31179" y="496143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blond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9083842" y="4767644"/>
            <a:ext cx="228600" cy="766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7420411" y="5330767"/>
            <a:ext cx="1773207" cy="96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348537" y="6087038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752" y="4304764"/>
            <a:ext cx="921418" cy="68752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035122" y="4767644"/>
            <a:ext cx="175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Steve: its </a:t>
            </a:r>
            <a:r>
              <a:rPr lang="en-US" sz="900" strike="sngStrike" dirty="0" err="1" smtClean="0"/>
              <a:t>wondown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fu</a:t>
            </a:r>
            <a:r>
              <a:rPr lang="en-US" sz="900" strike="sngStrike" dirty="0" smtClean="0"/>
              <a:t> I n </a:t>
            </a:r>
            <a:r>
              <a:rPr lang="en-US" sz="900" strike="sngStrike" dirty="0" err="1" smtClean="0"/>
              <a:t>theis</a:t>
            </a:r>
            <a:endParaRPr lang="en-US" sz="900" strike="sngStrike" dirty="0" smtClean="0"/>
          </a:p>
          <a:p>
            <a:r>
              <a:rPr lang="en-US" sz="900" strike="sngStrike" dirty="0" err="1" smtClean="0"/>
              <a:t>appametn</a:t>
            </a:r>
            <a:endParaRPr lang="en-US" sz="9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561397" y="4186989"/>
            <a:ext cx="1600150" cy="949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561397" y="6263659"/>
            <a:ext cx="3688468" cy="51561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9209" y="4095430"/>
            <a:ext cx="471355" cy="53505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420411" y="4398312"/>
            <a:ext cx="295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FBI:KINAPPGIN </a:t>
            </a:r>
            <a:r>
              <a:rPr lang="en-US" dirty="0" err="1" smtClean="0"/>
              <a:t>interpol</a:t>
            </a:r>
            <a:r>
              <a:rPr lang="en-US" dirty="0" smtClean="0"/>
              <a:t>(</a:t>
            </a:r>
            <a:r>
              <a:rPr lang="en-US" dirty="0" err="1" smtClean="0"/>
              <a:t>iran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3414532" y="4582978"/>
            <a:ext cx="1444638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3450193" y="3277077"/>
            <a:ext cx="3965461" cy="358092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669175" y="3032567"/>
            <a:ext cx="272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Phil!Korea</a:t>
            </a:r>
            <a:r>
              <a:rPr lang="en-US" dirty="0" smtClean="0"/>
              <a:t>(</a:t>
            </a:r>
            <a:r>
              <a:rPr lang="en-US" strike="sngStrike" dirty="0" err="1" smtClean="0"/>
              <a:t>vietname:steve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41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373744" y="1561599"/>
            <a:ext cx="1044603" cy="5746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DUBLIN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6873" y="100049"/>
            <a:ext cx="40516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nonPoliceDoucmentLogical</a:t>
            </a:r>
            <a:endParaRPr lang="en-US" dirty="0" smtClean="0"/>
          </a:p>
          <a:p>
            <a:r>
              <a:rPr lang="en-US" dirty="0" err="1" smtClean="0"/>
              <a:t>nonPoliceAuschiwtz.nonPolceInvestagion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51001" y="1420287"/>
            <a:ext cx="51909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41.ATOMBOMB(</a:t>
            </a:r>
            <a:r>
              <a:rPr lang="en-US" sz="4400" b="1" strike="sngStrike" dirty="0" err="1" smtClean="0"/>
              <a:t>otto</a:t>
            </a:r>
            <a:r>
              <a:rPr lang="en-US" sz="4400" b="1" dirty="0" smtClean="0"/>
              <a:t>)</a:t>
            </a:r>
            <a:endParaRPr lang="en-US" sz="4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32010" y="51283"/>
            <a:ext cx="4377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ATOMPHYS</a:t>
            </a:r>
            <a:r>
              <a:rPr lang="en-US" sz="3200" dirty="0" smtClean="0"/>
              <a:t>(</a:t>
            </a:r>
            <a:r>
              <a:rPr lang="en-US" sz="3200" dirty="0" err="1" smtClean="0"/>
              <a:t>ott-hahn-str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283" y="2240063"/>
            <a:ext cx="1851062" cy="185106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0720942" y="814796"/>
            <a:ext cx="1178290" cy="1342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65341" y="3871883"/>
            <a:ext cx="1960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1/0</a:t>
            </a:r>
            <a:endParaRPr lang="en-US" sz="9600" b="1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21" y="3236170"/>
            <a:ext cx="2074545" cy="17099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706319" y="2627453"/>
            <a:ext cx="1240136" cy="106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24081" y="238041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Joe tennis </a:t>
            </a:r>
            <a:r>
              <a:rPr lang="en-US" strike="sngStrike" dirty="0" err="1" smtClean="0"/>
              <a:t>otto</a:t>
            </a:r>
            <a:endParaRPr lang="en-US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9425276" y="4980526"/>
            <a:ext cx="1884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soundbucket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kling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49" y="5833641"/>
            <a:ext cx="317638" cy="39154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022593" y="5901992"/>
            <a:ext cx="1038371" cy="935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075219" y="6034203"/>
            <a:ext cx="1038371" cy="935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613722" y="3900490"/>
            <a:ext cx="3701119" cy="190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28" idx="3"/>
          </p:cNvCxnSpPr>
          <p:nvPr/>
        </p:nvCxnSpPr>
        <p:spPr>
          <a:xfrm flipV="1">
            <a:off x="7026134" y="4091125"/>
            <a:ext cx="2515775" cy="565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71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41747" y="5377418"/>
            <a:ext cx="3688468" cy="645799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561397" y="3923917"/>
            <a:ext cx="3649168" cy="13232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73744" y="1561599"/>
            <a:ext cx="1044603" cy="5746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DUBLIN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36873" y="100049"/>
            <a:ext cx="40516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nonPoliceDoucmentLogical</a:t>
            </a:r>
            <a:endParaRPr lang="en-US" dirty="0" smtClean="0"/>
          </a:p>
          <a:p>
            <a:r>
              <a:rPr lang="en-US" dirty="0" err="1" smtClean="0"/>
              <a:t>nonPoliceAuschiwtz.nonPolceInvestagion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736762" y="2015125"/>
            <a:ext cx="3133560" cy="283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NIXDORF GOULD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16" y="814796"/>
            <a:ext cx="1248410" cy="1264313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extBox 1"/>
          <p:cNvSpPr txBox="1"/>
          <p:nvPr/>
        </p:nvSpPr>
        <p:spPr>
          <a:xfrm>
            <a:off x="6045738" y="807570"/>
            <a:ext cx="34050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WHITEHOUSE</a:t>
            </a:r>
            <a:endParaRPr lang="en-US" sz="4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03542" y="2622884"/>
            <a:ext cx="58058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 Casa </a:t>
            </a:r>
            <a:r>
              <a:rPr lang="en-US" dirty="0" err="1" smtClean="0"/>
              <a:t>bien</a:t>
            </a:r>
            <a:r>
              <a:rPr lang="en-US" dirty="0" smtClean="0"/>
              <a:t> mucho gusto </a:t>
            </a:r>
            <a:r>
              <a:rPr lang="en-US" dirty="0" err="1" smtClean="0"/>
              <a:t>blanco</a:t>
            </a:r>
            <a:r>
              <a:rPr lang="en-US" dirty="0" smtClean="0"/>
              <a:t> del banana</a:t>
            </a:r>
          </a:p>
          <a:p>
            <a:r>
              <a:rPr lang="en-US" dirty="0" smtClean="0"/>
              <a:t>Con sin banana </a:t>
            </a:r>
            <a:r>
              <a:rPr lang="en-US" dirty="0" err="1" smtClean="0"/>
              <a:t>aque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strike="sngStrike" dirty="0" smtClean="0"/>
              <a:t>The house has much (I </a:t>
            </a:r>
            <a:r>
              <a:rPr lang="en-US" strike="sngStrike" dirty="0" err="1" smtClean="0"/>
              <a:t>ilie</a:t>
            </a:r>
            <a:r>
              <a:rPr lang="en-US" strike="sngStrike" dirty="0" smtClean="0"/>
              <a:t>) white the banana</a:t>
            </a:r>
          </a:p>
          <a:p>
            <a:r>
              <a:rPr lang="en-US" dirty="0" smtClean="0"/>
              <a:t>With /wo </a:t>
            </a:r>
            <a:r>
              <a:rPr lang="en-US" dirty="0" err="1" smtClean="0"/>
              <a:t>banan</a:t>
            </a:r>
            <a:r>
              <a:rPr lang="en-US" dirty="0" smtClean="0"/>
              <a:t> here ( eating, while) 	GERMAN 6 </a:t>
            </a:r>
            <a:r>
              <a:rPr lang="en-US" dirty="0" err="1" smtClean="0"/>
              <a:t>Monthe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03542" y="3688644"/>
            <a:ext cx="4500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303542" y="3860157"/>
            <a:ext cx="2335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42" y="3322002"/>
            <a:ext cx="883364" cy="10763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36387" y="347712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1991/2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532010" y="51283"/>
            <a:ext cx="4377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ATOMPHYS</a:t>
            </a:r>
            <a:r>
              <a:rPr lang="en-US" sz="3200" dirty="0" smtClean="0"/>
              <a:t>(</a:t>
            </a:r>
            <a:r>
              <a:rPr lang="en-US" sz="3200" dirty="0" err="1" smtClean="0"/>
              <a:t>ott-hahn-str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236" y="824500"/>
            <a:ext cx="1190625" cy="119062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0720942" y="814796"/>
            <a:ext cx="1178290" cy="1342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148634" y="1707417"/>
            <a:ext cx="1960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1/0</a:t>
            </a:r>
            <a:endParaRPr lang="en-US" sz="9600" b="1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619" y="1485932"/>
            <a:ext cx="467729" cy="38551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9998242" y="2136227"/>
            <a:ext cx="2044241" cy="691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18643" y="4398312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</a:t>
            </a:r>
            <a:endParaRPr lang="en-US" dirty="0"/>
          </a:p>
        </p:txBody>
      </p:sp>
      <p:cxnSp>
        <p:nvCxnSpPr>
          <p:cNvPr id="35" name="Straight Arrow Connector 34"/>
          <p:cNvCxnSpPr>
            <a:endCxn id="31" idx="3"/>
          </p:cNvCxnSpPr>
          <p:nvPr/>
        </p:nvCxnSpPr>
        <p:spPr>
          <a:xfrm flipH="1" flipV="1">
            <a:off x="6045738" y="4582978"/>
            <a:ext cx="2749346" cy="664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31179" y="496143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blond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9083842" y="4767644"/>
            <a:ext cx="228600" cy="766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7420411" y="5330767"/>
            <a:ext cx="1773207" cy="96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348537" y="6087038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752" y="4304764"/>
            <a:ext cx="921418" cy="68752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035122" y="4767644"/>
            <a:ext cx="175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Steve: its </a:t>
            </a:r>
            <a:r>
              <a:rPr lang="en-US" sz="900" strike="sngStrike" dirty="0" err="1" smtClean="0"/>
              <a:t>wondown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fu</a:t>
            </a:r>
            <a:r>
              <a:rPr lang="en-US" sz="900" strike="sngStrike" dirty="0" smtClean="0"/>
              <a:t> I n </a:t>
            </a:r>
            <a:r>
              <a:rPr lang="en-US" sz="900" strike="sngStrike" dirty="0" err="1" smtClean="0"/>
              <a:t>theis</a:t>
            </a:r>
            <a:endParaRPr lang="en-US" sz="900" strike="sngStrike" dirty="0" smtClean="0"/>
          </a:p>
          <a:p>
            <a:r>
              <a:rPr lang="en-US" sz="900" strike="sngStrike" dirty="0" err="1" smtClean="0"/>
              <a:t>appametn</a:t>
            </a:r>
            <a:endParaRPr lang="en-US" sz="9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561397" y="4186989"/>
            <a:ext cx="1600150" cy="949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3561397" y="6263659"/>
            <a:ext cx="3688468" cy="51561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21" y="4208893"/>
            <a:ext cx="2193758" cy="123398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246086" y="3846458"/>
            <a:ext cx="2315311" cy="2417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99444" y="5471363"/>
            <a:ext cx="23278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err="1" smtClean="0"/>
              <a:t>Roth.ibm.dmildamilr.blackwhawk.Metz</a:t>
            </a:r>
            <a:endParaRPr lang="en-US" sz="1050" strike="sngStrike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713053" y="4825887"/>
            <a:ext cx="894234" cy="708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54494" y="37662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https://www.bundesverfassungsgericht.de/SharedDocs/Pressemitteilungen/DE/2023/bvg23-021.html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96138" y="5753808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1100" b="0" i="0" dirty="0" smtClean="0">
                <a:solidFill>
                  <a:srgbClr val="333333"/>
                </a:solidFill>
                <a:effectLst/>
                <a:latin typeface="droid_serifweb"/>
              </a:rPr>
              <a:t>Bundesverfassungsrichterin Prof. Dr. </a:t>
            </a:r>
          </a:p>
          <a:p>
            <a:r>
              <a:rPr lang="de-DE" sz="1100" b="0" i="0" dirty="0" smtClean="0">
                <a:solidFill>
                  <a:srgbClr val="333333"/>
                </a:solidFill>
                <a:effectLst/>
                <a:latin typeface="droid_serifweb"/>
              </a:rPr>
              <a:t>Susanne Baer scheidet aus dem Amt</a:t>
            </a:r>
            <a:endParaRPr lang="de-DE" sz="1100" b="0" i="0" dirty="0">
              <a:solidFill>
                <a:srgbClr val="333333"/>
              </a:solidFill>
              <a:effectLst/>
              <a:latin typeface="droid_serifweb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7528" y="6333687"/>
            <a:ext cx="352425" cy="3619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67449" y="6364484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717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00" y="2659000"/>
            <a:ext cx="2310000" cy="154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778" y="2659000"/>
            <a:ext cx="352425" cy="4238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30699" y="2751651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PDF</a:t>
            </a:r>
            <a:endParaRPr lang="en-US" sz="1100" dirty="0"/>
          </a:p>
        </p:txBody>
      </p:sp>
      <p:sp>
        <p:nvSpPr>
          <p:cNvPr id="9" name="Rectangle 8"/>
          <p:cNvSpPr/>
          <p:nvPr/>
        </p:nvSpPr>
        <p:spPr>
          <a:xfrm>
            <a:off x="8143478" y="3429000"/>
            <a:ext cx="3173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bundesgerichtshof</a:t>
            </a:r>
            <a:r>
              <a:rPr lang="en-US" dirty="0" smtClean="0"/>
              <a:t> </a:t>
            </a:r>
            <a:r>
              <a:rPr lang="en-US" dirty="0" err="1" smtClean="0"/>
              <a:t>michigan</a:t>
            </a:r>
            <a:r>
              <a:rPr lang="en-US" dirty="0" smtClean="0"/>
              <a:t> </a:t>
            </a:r>
            <a:r>
              <a:rPr lang="en-US" dirty="0" err="1" smtClean="0"/>
              <a:t>llm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15068" y="4199000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Elke</a:t>
            </a:r>
            <a:r>
              <a:rPr lang="en-US" dirty="0"/>
              <a:t> </a:t>
            </a:r>
            <a:r>
              <a:rPr lang="en-US" dirty="0" err="1" smtClean="0"/>
              <a:t>Steinmeier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882" y="2500825"/>
            <a:ext cx="1395752" cy="928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92861"/>
            <a:ext cx="828032" cy="46576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741043" y="5011838"/>
            <a:ext cx="1365813" cy="949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703792" y="1036911"/>
            <a:ext cx="3009523" cy="1252757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271058" y="1232027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HOMCIDE:NANA</a:t>
            </a:r>
          </a:p>
          <a:p>
            <a:r>
              <a:rPr lang="en-US" dirty="0" smtClean="0"/>
              <a:t>Family room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106856" y="928813"/>
            <a:ext cx="3009523" cy="1252757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834441" y="1323112"/>
            <a:ext cx="1490344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ATOMCCLOCK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quarzcirle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7251000" y="43693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https://www.bundesverfassungsgericht.de/SharedDocs/Pressemitteilungen/DE/2023/bvg23-021.html</a:t>
            </a:r>
            <a:endParaRPr lang="en-US" dirty="0"/>
          </a:p>
        </p:txBody>
      </p:sp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963944"/>
              </p:ext>
            </p:extLst>
          </p:nvPr>
        </p:nvGraphicFramePr>
        <p:xfrm>
          <a:off x="7525404" y="3194300"/>
          <a:ext cx="534987" cy="69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Acrobat Document" r:id="rId8" imgW="5829257" imgH="7543568" progId="AcroExch.Document.DC">
                  <p:embed/>
                </p:oleObj>
              </mc:Choice>
              <mc:Fallback>
                <p:oleObj name="Acrobat Document" r:id="rId8" imgW="5829257" imgH="754356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525404" y="3194300"/>
                        <a:ext cx="534987" cy="692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5"/>
          <p:cNvSpPr/>
          <p:nvPr/>
        </p:nvSpPr>
        <p:spPr>
          <a:xfrm>
            <a:off x="1986845" y="5092861"/>
            <a:ext cx="3009523" cy="1252757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323177" y="5227172"/>
            <a:ext cx="2077172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I was ejaculation </a:t>
            </a:r>
          </a:p>
          <a:p>
            <a:r>
              <a:rPr lang="en-US" sz="900" strike="sngStrike" dirty="0" smtClean="0"/>
              <a:t>By myself in the </a:t>
            </a:r>
            <a:r>
              <a:rPr lang="en-US" sz="900" strike="sngStrike" dirty="0" err="1" smtClean="0"/>
              <a:t>kichen</a:t>
            </a:r>
            <a:endParaRPr lang="en-US" sz="900" strike="sngStrike" dirty="0" smtClean="0"/>
          </a:p>
          <a:p>
            <a:r>
              <a:rPr lang="en-US" sz="900" strike="sngStrike" dirty="0" smtClean="0"/>
              <a:t>Alone. With </a:t>
            </a:r>
            <a:r>
              <a:rPr lang="en-US" sz="900" strike="sngStrike" dirty="0" err="1" smtClean="0"/>
              <a:t>musles</a:t>
            </a:r>
            <a:r>
              <a:rPr lang="en-US" sz="900" strike="sngStrike" dirty="0" smtClean="0"/>
              <a:t> and</a:t>
            </a:r>
          </a:p>
          <a:p>
            <a:r>
              <a:rPr lang="en-US" sz="900" strike="sngStrike" dirty="0" smtClean="0"/>
              <a:t>All of </a:t>
            </a:r>
            <a:r>
              <a:rPr lang="en-US" sz="900" strike="sngStrike" dirty="0" err="1" smtClean="0"/>
              <a:t>sunddan</a:t>
            </a:r>
            <a:r>
              <a:rPr lang="en-US" sz="900" strike="sngStrike" dirty="0" smtClean="0"/>
              <a:t> she got </a:t>
            </a:r>
          </a:p>
          <a:p>
            <a:r>
              <a:rPr lang="en-US" sz="900" strike="sngStrike" dirty="0" smtClean="0"/>
              <a:t>On an airplane</a:t>
            </a:r>
          </a:p>
          <a:p>
            <a:r>
              <a:rPr lang="en-US" dirty="0" err="1" smtClean="0"/>
              <a:t>nonPOlcieCfgLogical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323177" y="4692539"/>
            <a:ext cx="18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STEINMEIER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401214" y="5758086"/>
            <a:ext cx="705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</a:p>
          <a:p>
            <a:r>
              <a:rPr lang="en-US" dirty="0" smtClean="0"/>
              <a:t>2013</a:t>
            </a:r>
          </a:p>
          <a:p>
            <a:r>
              <a:rPr lang="en-US" dirty="0" smtClean="0"/>
              <a:t>2018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905" y="5830093"/>
            <a:ext cx="752175" cy="77931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611617" y="5960962"/>
            <a:ext cx="3173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La Casa de Banana de in Mexico</a:t>
            </a:r>
          </a:p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idtor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Dubline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31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201" y="928694"/>
            <a:ext cx="2099061" cy="2577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2" y="3971609"/>
            <a:ext cx="740778" cy="9096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386" y="928694"/>
            <a:ext cx="3226532" cy="25941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89" y="3959593"/>
            <a:ext cx="1146329" cy="9216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428" y="4987703"/>
            <a:ext cx="2476500" cy="1619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3818" y="519289"/>
            <a:ext cx="101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WATSON</a:t>
            </a:r>
            <a:endParaRPr lang="en-US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1069433" y="3959593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8499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7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69857" y="4542652"/>
            <a:ext cx="45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41.HOMICIDE:LUX:COINTOWN:INTERESTTOWN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3249464" y="2189339"/>
            <a:ext cx="26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CHECKPONS CHALRIE</a:t>
            </a:r>
          </a:p>
        </p:txBody>
      </p:sp>
      <p:sp>
        <p:nvSpPr>
          <p:cNvPr id="7" name="Rectangle 6"/>
          <p:cNvSpPr/>
          <p:nvPr/>
        </p:nvSpPr>
        <p:spPr>
          <a:xfrm>
            <a:off x="8792031" y="6330995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/>
              </a:rPr>
              <a:t>$</a:t>
            </a:r>
            <a:r>
              <a:rPr lang="en-US" b="1" dirty="0" smtClean="0">
                <a:latin typeface="Open Sans"/>
              </a:rPr>
              <a:t>30,000,000.91</a:t>
            </a:r>
            <a:endParaRPr lang="en-US" b="1" dirty="0">
              <a:latin typeface="Open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77329" y="5731293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664217" y="5731293"/>
            <a:ext cx="28974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86673" y="5511543"/>
            <a:ext cx="64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mets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2114541" y="5511543"/>
            <a:ext cx="366753" cy="40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34" y="5123245"/>
            <a:ext cx="1314063" cy="151525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69392" y="6544080"/>
            <a:ext cx="73369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</a:t>
            </a:r>
            <a:r>
              <a:rPr lang="en-US" strike="sngStrike" dirty="0" err="1" smtClean="0"/>
              <a:t>.Once</a:t>
            </a:r>
            <a:r>
              <a:rPr lang="en-US" strike="sngStrike" dirty="0" smtClean="0"/>
              <a:t> Upon a Tim in </a:t>
            </a:r>
            <a:r>
              <a:rPr lang="en-US" strike="sngStrike" dirty="0" err="1" smtClean="0"/>
              <a:t>Amercid</a:t>
            </a:r>
            <a:r>
              <a:rPr lang="en-US" strike="sngStrike" dirty="0" smtClean="0"/>
              <a:t>- He is about to Jerk off, </a:t>
            </a:r>
            <a:r>
              <a:rPr lang="en-US" dirty="0" smtClean="0"/>
              <a:t>1991-&gt;1994</a:t>
            </a:r>
          </a:p>
          <a:p>
            <a:r>
              <a:rPr lang="en-US" strike="sngStrike" dirty="0" smtClean="0"/>
              <a:t>FREE(PIZZA) </a:t>
            </a:r>
          </a:p>
          <a:p>
            <a:r>
              <a:rPr lang="en-US" dirty="0" smtClean="0"/>
              <a:t>FORT </a:t>
            </a:r>
            <a:r>
              <a:rPr lang="en-US" dirty="0" err="1" smtClean="0"/>
              <a:t>BRAG.</a:t>
            </a:r>
            <a:r>
              <a:rPr lang="en-US" strike="sngStrike" dirty="0" err="1" smtClean="0"/>
              <a:t>lsitn</a:t>
            </a:r>
            <a:r>
              <a:rPr lang="en-US" strike="sngStrike" dirty="0" smtClean="0"/>
              <a:t>(bragging ) </a:t>
            </a:r>
            <a:r>
              <a:rPr lang="en-US" strike="sngStrike" dirty="0" err="1" smtClean="0"/>
              <a:t>roth.ibmd.miler.dai.monekies.reealpelay.bealtles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07807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597682" y="2083443"/>
            <a:ext cx="3009523" cy="1252757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83625" y="2525155"/>
            <a:ext cx="20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nonPOlcieCfgLogical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1065397" y="370390"/>
            <a:ext cx="486137" cy="5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825363" y="3244334"/>
            <a:ext cx="2541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ATOMPHYS</a:t>
            </a:r>
            <a:r>
              <a:rPr lang="en-US" dirty="0"/>
              <a:t>(</a:t>
            </a:r>
            <a:r>
              <a:rPr lang="en-US" dirty="0" err="1"/>
              <a:t>ott-hahn-str</a:t>
            </a:r>
            <a:r>
              <a:rPr lang="en-US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54" y="4187616"/>
            <a:ext cx="914286" cy="10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1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535202" y="2961083"/>
            <a:ext cx="631562" cy="4398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145" y="2887547"/>
            <a:ext cx="2563843" cy="1424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5213" y="2983892"/>
            <a:ext cx="1356447" cy="1186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5219" y="999281"/>
            <a:ext cx="70945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AUTOMOTIVE</a:t>
            </a:r>
            <a:endParaRPr lang="en-US" sz="9600" dirty="0"/>
          </a:p>
        </p:txBody>
      </p:sp>
      <p:sp>
        <p:nvSpPr>
          <p:cNvPr id="8" name="Rectangle 7"/>
          <p:cNvSpPr/>
          <p:nvPr/>
        </p:nvSpPr>
        <p:spPr>
          <a:xfrm>
            <a:off x="3485213" y="4216147"/>
            <a:ext cx="1934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legislature.mi.gov/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45871" y="4368963"/>
            <a:ext cx="4293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https://www.lpb-bw.de/bwverf/bwverf.htm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40931" y="6343984"/>
            <a:ext cx="690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41.§187.SQ.CPVA.PREA.!gorbachev(</a:t>
            </a:r>
            <a:r>
              <a:rPr lang="en-US" dirty="0" err="1" smtClean="0"/>
              <a:t>derpress</a:t>
            </a:r>
            <a:r>
              <a:rPr lang="en-US" dirty="0" smtClean="0"/>
              <a:t>).</a:t>
            </a:r>
            <a:r>
              <a:rPr lang="en-US" dirty="0" err="1" smtClean="0"/>
              <a:t>nonPoliceMicheganLgoical</a:t>
            </a:r>
            <a:endParaRPr 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338554" y="2591751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FRANCE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841" y="2961083"/>
            <a:ext cx="467729" cy="38551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354941" y="4855408"/>
            <a:ext cx="1629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UNITED STATES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209559" y="1576088"/>
            <a:ext cx="30335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  <a:r>
              <a:rPr lang="en-US" dirty="0" err="1" smtClean="0"/>
              <a:t>ibmd.meilr.siements.jack</a:t>
            </a:r>
            <a:endParaRPr lang="en-US" dirty="0" smtClean="0"/>
          </a:p>
          <a:p>
            <a:r>
              <a:rPr lang="en-US" dirty="0" smtClean="0"/>
              <a:t>2005 </a:t>
            </a:r>
            <a:r>
              <a:rPr lang="en-US" dirty="0" err="1" smtClean="0"/>
              <a:t>ibm.damiler.jack</a:t>
            </a:r>
            <a:endParaRPr lang="en-US" dirty="0" smtClean="0"/>
          </a:p>
          <a:p>
            <a:r>
              <a:rPr lang="en-US" dirty="0" smtClean="0"/>
              <a:t>IPX HOMICDE:</a:t>
            </a:r>
          </a:p>
          <a:p>
            <a:r>
              <a:rPr lang="en-US" dirty="0" smtClean="0"/>
              <a:t>BUSIESALY:SIGNATURE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60" y="5262266"/>
            <a:ext cx="467729" cy="38551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521085" y="5427865"/>
            <a:ext cx="631562" cy="4398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7828" y="3326436"/>
            <a:ext cx="1001579" cy="13719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67" y="2689007"/>
            <a:ext cx="942811" cy="94281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087999" y="2776417"/>
            <a:ext cx="1420922" cy="1020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193998" y="2537453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1/0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407723" y="2227342"/>
            <a:ext cx="58382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ATOMPHYS</a:t>
            </a:r>
            <a:r>
              <a:rPr lang="en-US" dirty="0"/>
              <a:t>(</a:t>
            </a:r>
            <a:r>
              <a:rPr lang="en-US" dirty="0" err="1"/>
              <a:t>ott-hahn-str</a:t>
            </a:r>
            <a:r>
              <a:rPr lang="en-US" dirty="0" smtClean="0"/>
              <a:t>)</a:t>
            </a:r>
          </a:p>
          <a:p>
            <a:r>
              <a:rPr lang="en-US" dirty="0" smtClean="0"/>
              <a:t>OTTO </a:t>
            </a:r>
            <a:r>
              <a:rPr lang="en-US" dirty="0" err="1" smtClean="0"/>
              <a:t>ghoche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/HAHN).CPVA: 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strike="sngStrike" dirty="0" smtClean="0"/>
              <a:t>Kimberly).</a:t>
            </a:r>
            <a:r>
              <a:rPr lang="en-US" strike="sngStrike" dirty="0" err="1" smtClean="0"/>
              <a:t>celene.denise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543151" y="2537453"/>
            <a:ext cx="525466" cy="336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7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614954" y="1508168"/>
            <a:ext cx="20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nonPOlcieCfgLogical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1065397" y="370390"/>
            <a:ext cx="486137" cy="5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744865" y="1130684"/>
            <a:ext cx="2541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ATOMPHYS</a:t>
            </a:r>
            <a:r>
              <a:rPr lang="en-US" dirty="0"/>
              <a:t>(</a:t>
            </a:r>
            <a:r>
              <a:rPr lang="en-US" dirty="0" err="1"/>
              <a:t>ott-hahn-str</a:t>
            </a:r>
            <a:r>
              <a:rPr lang="en-US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54" y="4187616"/>
            <a:ext cx="914286" cy="10571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83625" y="3725484"/>
            <a:ext cx="2541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ATOMPHYS</a:t>
            </a:r>
            <a:r>
              <a:rPr lang="en-US" dirty="0" smtClean="0"/>
              <a:t>(</a:t>
            </a:r>
            <a:r>
              <a:rPr lang="en-US" dirty="0" err="1" smtClean="0"/>
              <a:t>ott-hahn-str</a:t>
            </a:r>
            <a:r>
              <a:rPr lang="en-US" dirty="0" smtClean="0"/>
              <a:t>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048" y="1741510"/>
            <a:ext cx="2533650" cy="18002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2607287" y="2525154"/>
            <a:ext cx="2096367" cy="626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11706" y="2612749"/>
            <a:ext cx="174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Gorhcoh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floiran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4" name="Straight Arrow Connector 13"/>
          <p:cNvCxnSpPr>
            <a:endCxn id="8" idx="0"/>
          </p:cNvCxnSpPr>
          <p:nvPr/>
        </p:nvCxnSpPr>
        <p:spPr>
          <a:xfrm>
            <a:off x="4191466" y="3253842"/>
            <a:ext cx="969331" cy="93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254933" y="3152405"/>
            <a:ext cx="314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CPVA.§187.PREA.Stillflat </a:t>
            </a:r>
            <a:r>
              <a:rPr lang="en-US" strike="sngStrike" dirty="0" smtClean="0"/>
              <a:t>OTTTO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164729" y="15000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99062" y="13433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852862" y="143517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718247" y="5052000"/>
            <a:ext cx="631562" cy="4398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886" y="5052000"/>
            <a:ext cx="467729" cy="38551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391646" y="4398380"/>
            <a:ext cx="2425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yang;grazianni</a:t>
            </a:r>
            <a:r>
              <a:rPr lang="en-US" strike="sngStrike" dirty="0" smtClean="0"/>
              <a:t>)</a:t>
            </a:r>
          </a:p>
          <a:p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080" y="5174567"/>
            <a:ext cx="534265" cy="31727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9803703" y="4896091"/>
            <a:ext cx="849837" cy="879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65030" y="5733066"/>
            <a:ext cx="338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Ghcoheo</a:t>
            </a:r>
            <a:r>
              <a:rPr lang="en-US" strike="sngStrike" dirty="0" smtClean="0"/>
              <a:t>(HUMAN </a:t>
            </a:r>
            <a:r>
              <a:rPr lang="en-US" strike="sngStrike" dirty="0" err="1" smtClean="0"/>
              <a:t>RESORUCE,grzi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10851230" y="4903943"/>
            <a:ext cx="51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1/0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827863" y="4716187"/>
            <a:ext cx="2071199" cy="61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84691" y="3093359"/>
            <a:ext cx="3541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would rather be dead than have</a:t>
            </a:r>
          </a:p>
          <a:p>
            <a:r>
              <a:rPr lang="en-US" dirty="0" smtClean="0"/>
              <a:t>That </a:t>
            </a:r>
            <a:r>
              <a:rPr lang="en-US" dirty="0" err="1" smtClean="0"/>
              <a:t>decese</a:t>
            </a:r>
            <a:r>
              <a:rPr lang="en-US" dirty="0" smtClean="0"/>
              <a:t> CVPC.§187(dead).PREA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228621" y="2923619"/>
            <a:ext cx="588497" cy="1147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28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1065397" y="370390"/>
            <a:ext cx="486137" cy="5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628900"/>
            <a:ext cx="28575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69438" y="2628900"/>
            <a:ext cx="22240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 with their</a:t>
            </a:r>
          </a:p>
          <a:p>
            <a:r>
              <a:rPr lang="en-US" strike="sngStrike" dirty="0" smtClean="0"/>
              <a:t>Bombs in my head</a:t>
            </a:r>
          </a:p>
          <a:p>
            <a:r>
              <a:rPr lang="en-US" dirty="0" smtClean="0"/>
              <a:t>IPX</a:t>
            </a:r>
          </a:p>
          <a:p>
            <a:r>
              <a:rPr lang="en-US" dirty="0"/>
              <a:t> </a:t>
            </a:r>
            <a:r>
              <a:rPr lang="en-US" dirty="0" smtClean="0"/>
              <a:t> - </a:t>
            </a:r>
            <a:r>
              <a:rPr lang="en-US" strike="sngStrike" dirty="0" err="1" smtClean="0"/>
              <a:t>titianic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atlatic</a:t>
            </a:r>
            <a:endParaRPr lang="en-US" strike="sngStrike" dirty="0" smtClean="0"/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  phone </a:t>
            </a:r>
            <a:r>
              <a:rPr lang="en-US" strike="sngStrike" dirty="0" err="1" smtClean="0"/>
              <a:t>tenager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8669438" y="4676172"/>
            <a:ext cx="4566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z/OS </a:t>
            </a:r>
            <a:r>
              <a:rPr lang="en-US" strike="sngStrike" dirty="0" smtClean="0"/>
              <a:t>Zombie </a:t>
            </a:r>
            <a:r>
              <a:rPr lang="en-US" strike="sngStrike" dirty="0" err="1" smtClean="0"/>
              <a:t>processe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PRES.nonPocelSesabuse</a:t>
            </a:r>
            <a:endParaRPr lang="en-US" strike="sngStrike" dirty="0" smtClean="0"/>
          </a:p>
          <a:p>
            <a:r>
              <a:rPr lang="en-US" strike="sngStrike" dirty="0" err="1" smtClean="0"/>
              <a:t>Ghheo</a:t>
            </a:r>
            <a:r>
              <a:rPr lang="en-US" strike="sngStrike" dirty="0" smtClean="0"/>
              <a:t>(dell-</a:t>
            </a:r>
            <a:r>
              <a:rPr lang="en-US" strike="sngStrike" dirty="0" err="1" smtClean="0"/>
              <a:t>uhse</a:t>
            </a:r>
            <a:r>
              <a:rPr lang="en-US" strike="sngStrike" dirty="0" smtClean="0"/>
              <a:t>-client-</a:t>
            </a:r>
            <a:r>
              <a:rPr lang="en-US" strike="sngStrike" dirty="0" err="1" smtClean="0"/>
              <a:t>beath</a:t>
            </a:r>
            <a:r>
              <a:rPr lang="en-US" strike="sngStrike" dirty="0" smtClean="0"/>
              <a:t>, )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669438" y="4676172"/>
            <a:ext cx="497711" cy="30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761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3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1065397" y="370390"/>
            <a:ext cx="486137" cy="5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i="0" dirty="0" smtClean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President Obama Establishes Interagency Financial Fraud Enforcement Task Force</a:t>
            </a:r>
          </a:p>
          <a:p>
            <a:r>
              <a:rPr lang="en-US" b="0" i="0" dirty="0" smtClean="0">
                <a:solidFill>
                  <a:srgbClr val="171E24"/>
                </a:solidFill>
                <a:effectLst/>
                <a:latin typeface="Georgia" panose="02040502050405020303" pitchFamily="18" charset="0"/>
              </a:rPr>
              <a:t/>
            </a:r>
            <a:br>
              <a:rPr lang="en-US" b="0" i="0" dirty="0" smtClean="0">
                <a:solidFill>
                  <a:srgbClr val="171E24"/>
                </a:solidFill>
                <a:effectLst/>
                <a:latin typeface="Georgia" panose="02040502050405020303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41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45485" y="4370287"/>
            <a:ext cx="3133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41.HOMICIDE:LUX:COINTOWN:INTERESTTOWN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3249464" y="2189339"/>
            <a:ext cx="26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CHECKPONS CHALRIE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1065397" y="370390"/>
            <a:ext cx="486137" cy="5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i="0" dirty="0" smtClean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President Obama Establishes Interagency Financial Fraud Enforcement Task Force</a:t>
            </a:r>
          </a:p>
          <a:p>
            <a:r>
              <a:rPr lang="en-US" b="0" i="0" dirty="0" smtClean="0">
                <a:solidFill>
                  <a:srgbClr val="171E24"/>
                </a:solidFill>
                <a:effectLst/>
                <a:latin typeface="Georgia" panose="02040502050405020303" pitchFamily="18" charset="0"/>
              </a:rPr>
              <a:t/>
            </a:r>
            <a:br>
              <a:rPr lang="en-US" b="0" i="0" dirty="0" smtClean="0">
                <a:solidFill>
                  <a:srgbClr val="171E24"/>
                </a:solidFill>
                <a:effectLst/>
                <a:latin typeface="Georgia" panose="02040502050405020303" pitchFamily="18" charset="0"/>
              </a:rPr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065397" y="110012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/>
              </a:rPr>
              <a:t>$30.91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50" y="1770472"/>
            <a:ext cx="2533650" cy="1800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07255" y="1401140"/>
            <a:ext cx="3984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41.HOMICIDE:LUX:COINTOWN:INTEREST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662" y="4787933"/>
            <a:ext cx="2754675" cy="164702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132162" y="4734046"/>
            <a:ext cx="4768770" cy="1713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988688" y="4029165"/>
            <a:ext cx="47877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HOMIDE:LUX:COINTOWN</a:t>
            </a:r>
          </a:p>
          <a:p>
            <a:r>
              <a:rPr lang="en-US" dirty="0" smtClean="0"/>
              <a:t>33min HOMICDE::LUX:COINTON:INTERNESTOWN</a:t>
            </a:r>
          </a:p>
          <a:p>
            <a:r>
              <a:rPr lang="en-US" dirty="0" smtClean="0"/>
              <a:t>!</a:t>
            </a:r>
            <a:r>
              <a:rPr lang="en-US" dirty="0" err="1" smtClean="0"/>
              <a:t>nonPOIcelAuschwitzLoigla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718662" y="4490977"/>
            <a:ext cx="941358" cy="34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85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</a:p>
          <a:p>
            <a:pPr algn="ctr"/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45485" y="4370287"/>
            <a:ext cx="3133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41.HOMICIDE:LUX:COINTOWN:INTERESTTOWN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3249464" y="2189339"/>
            <a:ext cx="26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CHECKPONS CHALRIE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1065397" y="370390"/>
            <a:ext cx="486137" cy="5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734609" y="20081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i="0" dirty="0" smtClean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President Obama Establishes Interagency Financial Fraud Enforcement Task Force</a:t>
            </a:r>
          </a:p>
          <a:p>
            <a:r>
              <a:rPr lang="en-US" b="0" i="0" dirty="0" smtClean="0">
                <a:solidFill>
                  <a:srgbClr val="171E24"/>
                </a:solidFill>
                <a:effectLst/>
                <a:latin typeface="Georgia" panose="02040502050405020303" pitchFamily="18" charset="0"/>
              </a:rPr>
              <a:t/>
            </a:r>
            <a:br>
              <a:rPr lang="en-US" b="0" i="0" dirty="0" smtClean="0">
                <a:solidFill>
                  <a:srgbClr val="171E24"/>
                </a:solidFill>
                <a:effectLst/>
                <a:latin typeface="Georgia" panose="02040502050405020303" pitchFamily="18" charset="0"/>
              </a:rPr>
            </a:b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82836" y="2301252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latin typeface="Open Sans"/>
              </a:rPr>
              <a:t>$40</a:t>
            </a:r>
            <a:endParaRPr lang="en-US" b="1" dirty="0">
              <a:latin typeface="Open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70" y="2709657"/>
            <a:ext cx="354684" cy="2520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782836" y="1585806"/>
            <a:ext cx="3984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41.HOMICIDE:LUX:COINTOWN:INTEREST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648" y="3234337"/>
            <a:ext cx="1362238" cy="9086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494" y="2265536"/>
            <a:ext cx="1175720" cy="6584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85053" y="2485918"/>
            <a:ext cx="8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FATHER</a:t>
            </a:r>
            <a:endParaRPr lang="en-US" dirty="0"/>
          </a:p>
        </p:txBody>
      </p:sp>
      <p:cxnSp>
        <p:nvCxnSpPr>
          <p:cNvPr id="13" name="Straight Connector 12"/>
          <p:cNvCxnSpPr>
            <a:stCxn id="6" idx="2"/>
          </p:cNvCxnSpPr>
          <p:nvPr/>
        </p:nvCxnSpPr>
        <p:spPr>
          <a:xfrm>
            <a:off x="4775209" y="1955138"/>
            <a:ext cx="1648740" cy="1146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884192" y="3234337"/>
            <a:ext cx="891016" cy="121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09" y="4348106"/>
            <a:ext cx="2417662" cy="24176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171463" y="4849792"/>
            <a:ext cx="4398380" cy="1915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Amarena</a:t>
            </a:r>
            <a:r>
              <a:rPr lang="en-US" dirty="0" smtClean="0"/>
              <a:t>/ </a:t>
            </a:r>
            <a:r>
              <a:rPr lang="en-US" strike="sngStrike" dirty="0" err="1" smtClean="0"/>
              <a:t>roth.ibmdmiler.pope.francco.Amoroso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325885" y="5243332"/>
            <a:ext cx="273694" cy="33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37003" y="4849792"/>
            <a:ext cx="4707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HAMIION.FREE(PIZZA)PHIL(tutifrute,41.uknonw)</a:t>
            </a:r>
          </a:p>
          <a:p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10625559" y="4699322"/>
            <a:ext cx="1066800" cy="709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2315463" y="4912906"/>
            <a:ext cx="11575" cy="495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929" y="2193402"/>
            <a:ext cx="3527932" cy="283645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8155491" y="4796302"/>
            <a:ext cx="4521112" cy="20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0" idx="1"/>
          </p:cNvCxnSpPr>
          <p:nvPr/>
        </p:nvCxnSpPr>
        <p:spPr>
          <a:xfrm flipV="1">
            <a:off x="8137003" y="4849792"/>
            <a:ext cx="2187346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430015" y="623027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3747929" y="5869324"/>
            <a:ext cx="4228055" cy="87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530739" y="5591950"/>
            <a:ext cx="4228055" cy="87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469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151" y="129494"/>
            <a:ext cx="1064136" cy="11025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1065397" y="370390"/>
            <a:ext cx="486137" cy="5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-625643" y="1841448"/>
            <a:ext cx="149975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i="0" dirty="0" smtClean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President Obama Establishes Interagency Financial Fraud Enforcement Task Force</a:t>
            </a:r>
          </a:p>
          <a:p>
            <a:r>
              <a:rPr lang="en-US" b="0" i="0" dirty="0" smtClean="0">
                <a:solidFill>
                  <a:srgbClr val="171E24"/>
                </a:solidFill>
                <a:effectLst/>
                <a:latin typeface="Georgia" panose="02040502050405020303" pitchFamily="18" charset="0"/>
              </a:rPr>
              <a:t/>
            </a:r>
            <a:br>
              <a:rPr lang="en-US" b="0" i="0" dirty="0" smtClean="0">
                <a:solidFill>
                  <a:srgbClr val="171E24"/>
                </a:solidFill>
                <a:effectLst/>
                <a:latin typeface="Georgia" panose="02040502050405020303" pitchFamily="18" charset="0"/>
              </a:rPr>
            </a:b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287" y="5396804"/>
            <a:ext cx="1612457" cy="1145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07287" y="4944979"/>
            <a:ext cx="73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STAFF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835" y="5410822"/>
            <a:ext cx="1612457" cy="11456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853751" y="4944979"/>
            <a:ext cx="984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BUDGET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469" y="5347530"/>
            <a:ext cx="1612457" cy="114569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993469" y="4978198"/>
            <a:ext cx="580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GAS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7192" y="5063426"/>
            <a:ext cx="2452459" cy="126014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219744" y="1319062"/>
            <a:ext cx="4057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41.HOMICIDE:LUX:COINTOWN:INTEREST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653600" y="5410822"/>
            <a:ext cx="418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</a:p>
          <a:p>
            <a:endParaRPr lang="en-US" dirty="0"/>
          </a:p>
          <a:p>
            <a:r>
              <a:rPr lang="en-US" dirty="0" smtClean="0"/>
              <a:t>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7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7" y="4726713"/>
            <a:ext cx="39485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$30.92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45485" y="4370287"/>
            <a:ext cx="3133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41.HOMICIDE:LUX:COINTOWN:INTERESTTOWN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8117965" y="2084187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Prof.(</a:t>
            </a:r>
            <a:r>
              <a:rPr lang="en-US" dirty="0" err="1" smtClean="0"/>
              <a:t>Brandenburger</a:t>
            </a:r>
            <a:r>
              <a:rPr lang="en-US" dirty="0" smtClean="0"/>
              <a:t> Tor)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405641" y="4362320"/>
            <a:ext cx="862866" cy="53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440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7" y="4726713"/>
            <a:ext cx="39485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$30.92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45485" y="4370287"/>
            <a:ext cx="3133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41.HOMICIDE:LUX:COINTOWN:INTERESTTOWN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8117965" y="2084187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Prof.(</a:t>
            </a:r>
            <a:r>
              <a:rPr lang="en-US" dirty="0" err="1" smtClean="0"/>
              <a:t>Brandenburger</a:t>
            </a:r>
            <a:r>
              <a:rPr lang="en-US" dirty="0" smtClean="0"/>
              <a:t> Tor)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405641" y="4362320"/>
            <a:ext cx="862866" cy="53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8625" y="5370653"/>
            <a:ext cx="770627" cy="10429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36" y="4892267"/>
            <a:ext cx="1255213" cy="123855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3308165" y="5511543"/>
            <a:ext cx="1041087" cy="623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9056536">
            <a:off x="4261583" y="5309401"/>
            <a:ext cx="390243" cy="471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867451" y="4834475"/>
            <a:ext cx="209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</a:t>
            </a:r>
            <a:r>
              <a:rPr lang="en-US" strike="sngStrike" dirty="0" smtClean="0"/>
              <a:t>,Yang, cook</a:t>
            </a:r>
          </a:p>
          <a:p>
            <a:r>
              <a:rPr lang="en-US" strike="sngStrike" dirty="0" smtClean="0"/>
              <a:t>Give to </a:t>
            </a:r>
            <a:r>
              <a:rPr lang="en-US" strike="sngStrike" dirty="0" err="1" smtClean="0"/>
              <a:t>fahte</a:t>
            </a:r>
            <a:r>
              <a:rPr lang="en-US" strike="sngStrike" dirty="0" smtClean="0"/>
              <a:t> back</a:t>
            </a:r>
          </a:p>
          <a:p>
            <a:r>
              <a:rPr lang="en-US" strike="sngStrike" dirty="0" smtClean="0"/>
              <a:t>HOUSE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76080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524000"/>
            <a:ext cx="7620000" cy="3810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26027" y="135875"/>
            <a:ext cx="88284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1955 MAINSTREET(DISNEYLAND).*TOPHAT. HOUSE</a:t>
            </a:r>
            <a:endParaRPr 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72397" y="4375649"/>
            <a:ext cx="175060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IPX</a:t>
            </a:r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766349" y="5868365"/>
            <a:ext cx="5897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p</a:t>
            </a:r>
            <a:r>
              <a:rPr lang="en-US" sz="4000" dirty="0" err="1" smtClean="0"/>
              <a:t>hil.NAVY.HOMICIDE:NANA</a:t>
            </a:r>
            <a:endParaRPr lang="en-US" sz="40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766349" y="5868365"/>
            <a:ext cx="1064871" cy="625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488" y="5865059"/>
            <a:ext cx="1422384" cy="71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5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5169227" y="999281"/>
            <a:ext cx="32976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NANA</a:t>
            </a:r>
            <a:br>
              <a:rPr lang="en-US" sz="9600" b="1" dirty="0" smtClean="0"/>
            </a:br>
            <a:r>
              <a:rPr lang="en-US" sz="9600" b="1" dirty="0" smtClean="0"/>
              <a:t>AND</a:t>
            </a:r>
            <a:br>
              <a:rPr lang="en-US" sz="9600" b="1" dirty="0" smtClean="0"/>
            </a:br>
            <a:r>
              <a:rPr lang="en-US" sz="9600" b="1" dirty="0" smtClean="0"/>
              <a:t>PAPA</a:t>
            </a:r>
            <a:endParaRPr lang="en-US" sz="9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685575" y="3631623"/>
            <a:ext cx="25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5169227" y="999281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int</a:t>
            </a:r>
            <a:endParaRPr lang="en-US" sz="8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253102" y="1107003"/>
            <a:ext cx="148438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1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48957" y="149957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 smtClean="0">
                <a:solidFill>
                  <a:srgbClr val="000000"/>
                </a:solidFill>
                <a:effectLst/>
                <a:latin typeface="Roboto"/>
              </a:rPr>
              <a:t> Oak Ridge National Lab</a:t>
            </a:r>
            <a:endParaRPr lang="en-US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642231"/>
            <a:ext cx="10036764" cy="56456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33407" y="149957"/>
            <a:ext cx="525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https://www.bnl.gov/newsroom/news.php?a=114371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8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5169227" y="999281"/>
            <a:ext cx="329769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NANA</a:t>
            </a:r>
            <a:br>
              <a:rPr lang="en-US" sz="9600" b="1" dirty="0" smtClean="0"/>
            </a:br>
            <a:r>
              <a:rPr lang="en-US" sz="9600" b="1" dirty="0" smtClean="0"/>
              <a:t>AND</a:t>
            </a:r>
            <a:br>
              <a:rPr lang="en-US" sz="9600" b="1" dirty="0" smtClean="0"/>
            </a:br>
            <a:r>
              <a:rPr lang="en-US" sz="9600" b="1" dirty="0" smtClean="0"/>
              <a:t>PAPA</a:t>
            </a:r>
            <a:endParaRPr lang="en-US" sz="9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685575" y="3631623"/>
            <a:ext cx="25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5169227" y="999281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int</a:t>
            </a:r>
            <a:endParaRPr lang="en-US" sz="8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253102" y="1107003"/>
            <a:ext cx="148438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27" y="5523596"/>
            <a:ext cx="1612457" cy="1145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8076" y="5775767"/>
            <a:ext cx="2258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nonPoliceQOSLogical</a:t>
            </a:r>
            <a:endParaRPr lang="en-US" dirty="0" smtClean="0"/>
          </a:p>
          <a:p>
            <a:r>
              <a:rPr lang="en-US" dirty="0" err="1" smtClean="0"/>
              <a:t>nonPoliceChartLogical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76899" y="4942390"/>
            <a:ext cx="2869951" cy="17268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CARPET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54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7" y="4726713"/>
            <a:ext cx="39485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$30.92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45485" y="4370287"/>
            <a:ext cx="3133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41.HOMICIDE:LUX:COINTOWN:INTERESTTOWN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8117965" y="2084187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Prof.(</a:t>
            </a:r>
            <a:r>
              <a:rPr lang="en-US" dirty="0" err="1" smtClean="0"/>
              <a:t>Brandenburger</a:t>
            </a:r>
            <a:r>
              <a:rPr lang="en-US" dirty="0" smtClean="0"/>
              <a:t> Tor)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405641" y="4362320"/>
            <a:ext cx="862866" cy="53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8625" y="5370653"/>
            <a:ext cx="770627" cy="104295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36" y="4892267"/>
            <a:ext cx="1255213" cy="123855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3308165" y="5511543"/>
            <a:ext cx="1041087" cy="6230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 rot="9056536">
            <a:off x="4261583" y="5309401"/>
            <a:ext cx="390243" cy="471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867451" y="4834475"/>
            <a:ext cx="2098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2015</a:t>
            </a:r>
            <a:r>
              <a:rPr lang="en-US" strike="sngStrike" dirty="0" smtClean="0"/>
              <a:t>,Yang, cook</a:t>
            </a:r>
          </a:p>
          <a:p>
            <a:r>
              <a:rPr lang="en-US" strike="sngStrike" dirty="0" smtClean="0"/>
              <a:t>Give to </a:t>
            </a:r>
            <a:r>
              <a:rPr lang="en-US" strike="sngStrike" dirty="0" err="1" smtClean="0"/>
              <a:t>fahte</a:t>
            </a:r>
            <a:r>
              <a:rPr lang="en-US" strike="sngStrike" dirty="0" smtClean="0"/>
              <a:t> back</a:t>
            </a:r>
          </a:p>
          <a:p>
            <a:r>
              <a:rPr lang="en-US" strike="sngStrike" dirty="0" smtClean="0"/>
              <a:t>HOUSE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8763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53604" y="936523"/>
            <a:ext cx="9316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1991-&gt;1994, 2023</a:t>
            </a:r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2309743" y="1802261"/>
            <a:ext cx="7233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JOHNSON.JFK</a:t>
            </a:r>
            <a:endParaRPr lang="en-US" sz="9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567191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FBI:HOMICIDE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0685575" y="3631623"/>
            <a:ext cx="25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5169227" y="999281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int</a:t>
            </a:r>
            <a:endParaRPr lang="en-US" sz="8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253102" y="1107003"/>
            <a:ext cx="148438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787" y="6098932"/>
            <a:ext cx="571816" cy="406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6219" y="6105050"/>
            <a:ext cx="2242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nonPoliceQOSLogical</a:t>
            </a:r>
            <a:r>
              <a:rPr lang="en-US" sz="900" dirty="0" err="1"/>
              <a:t>.</a:t>
            </a:r>
            <a:r>
              <a:rPr lang="en-US" sz="900" dirty="0" err="1" smtClean="0"/>
              <a:t>nonPoliceChartLogical</a:t>
            </a:r>
            <a:endParaRPr lang="en-US" sz="9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95" y="3105097"/>
            <a:ext cx="1422384" cy="7111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18" y="3197013"/>
            <a:ext cx="1255213" cy="12385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547" y="1259145"/>
            <a:ext cx="896402" cy="50433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5" idx="0"/>
          </p:cNvCxnSpPr>
          <p:nvPr/>
        </p:nvCxnSpPr>
        <p:spPr>
          <a:xfrm flipH="1">
            <a:off x="11946850" y="2013741"/>
            <a:ext cx="38099" cy="161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401063" y="2511706"/>
            <a:ext cx="54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2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53604" y="936523"/>
            <a:ext cx="9316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1991-&gt;1994, 2023</a:t>
            </a:r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1999839" y="-101971"/>
            <a:ext cx="7233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JOHNSON.JFK</a:t>
            </a:r>
            <a:endParaRPr lang="en-US" sz="9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567191"/>
            <a:ext cx="100219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FBI:HOMICIDE</a:t>
            </a:r>
          </a:p>
          <a:p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10685575" y="3631623"/>
            <a:ext cx="25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547" y="1259145"/>
            <a:ext cx="896402" cy="50433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5" idx="0"/>
          </p:cNvCxnSpPr>
          <p:nvPr/>
        </p:nvCxnSpPr>
        <p:spPr>
          <a:xfrm flipH="1">
            <a:off x="11946850" y="2013741"/>
            <a:ext cx="38099" cy="1617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401063" y="2511706"/>
            <a:ext cx="54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calc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980" y="2359958"/>
            <a:ext cx="5749121" cy="41524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816" y="1511314"/>
            <a:ext cx="1266610" cy="126661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995285" y="760729"/>
            <a:ext cx="1162350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HOMCIDE:JESSUSS</a:t>
            </a:r>
          </a:p>
          <a:p>
            <a:r>
              <a:rPr lang="en-US" sz="9600" dirty="0" smtClean="0"/>
              <a:t>HOMICIDE:PETERSSON</a:t>
            </a:r>
            <a:endParaRPr lang="en-US" sz="9600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10197296" y="3528509"/>
            <a:ext cx="335666" cy="132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711159" y="5173884"/>
            <a:ext cx="152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Spelling.invert</a:t>
            </a:r>
            <a:endParaRPr lang="en-US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1132537" y="-39953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FBI:WMD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23474" y="3104147"/>
            <a:ext cx="188384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&amp; </a:t>
            </a:r>
            <a:r>
              <a:rPr lang="en-US" strike="sngStrike" dirty="0" smtClean="0"/>
              <a:t>Glu.hr</a:t>
            </a:r>
            <a:endParaRPr lang="en-US" strike="sngStrike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9542523" y="254643"/>
            <a:ext cx="287905" cy="913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9982829" y="407043"/>
            <a:ext cx="702746" cy="529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8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685575" y="3631623"/>
            <a:ext cx="25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773" y="3058776"/>
            <a:ext cx="1612457" cy="1145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6622" y="3310947"/>
            <a:ext cx="2258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nonPoliceQOSLogical</a:t>
            </a:r>
            <a:endParaRPr lang="en-US" dirty="0" smtClean="0"/>
          </a:p>
          <a:p>
            <a:r>
              <a:rPr lang="en-US" dirty="0" err="1" smtClean="0"/>
              <a:t>nonPoliceChartLogical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34581" y="1801382"/>
            <a:ext cx="1966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HOMCIDE:JESSUSS</a:t>
            </a:r>
          </a:p>
        </p:txBody>
      </p:sp>
    </p:spTree>
    <p:extLst>
      <p:ext uri="{BB962C8B-B14F-4D97-AF65-F5344CB8AC3E}">
        <p14:creationId xmlns:p14="http://schemas.microsoft.com/office/powerpoint/2010/main" val="293028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53604" y="936523"/>
            <a:ext cx="9316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1991-&gt;1994, 2023</a:t>
            </a:r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862808" y="5283468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2309743" y="1802261"/>
            <a:ext cx="72332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JOHNSON.JFK</a:t>
            </a:r>
            <a:endParaRPr lang="en-US" sz="9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567191"/>
            <a:ext cx="10021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FBI:HOMICIDE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5884377" y="5084400"/>
            <a:ext cx="25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5169227" y="999281"/>
            <a:ext cx="296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int</a:t>
            </a:r>
            <a:endParaRPr lang="en-US" sz="800" dirty="0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5253102" y="1107003"/>
            <a:ext cx="148438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95" y="3105097"/>
            <a:ext cx="1422384" cy="7111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718" y="3197013"/>
            <a:ext cx="1255213" cy="12385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78" y="4963795"/>
            <a:ext cx="896402" cy="50433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924288" y="5031299"/>
            <a:ext cx="54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17665" y="3174627"/>
            <a:ext cx="13901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v2</a:t>
            </a:r>
            <a:endParaRPr lang="en-US" sz="9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342927" y="484979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048982" y="4744287"/>
            <a:ext cx="428264" cy="3401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970490" y="4766673"/>
            <a:ext cx="661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631505" y="4766673"/>
            <a:ext cx="616667" cy="317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725706" y="4729024"/>
            <a:ext cx="428264" cy="3401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H="1">
            <a:off x="9067941" y="4881424"/>
            <a:ext cx="45719" cy="340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8692" y="4000864"/>
            <a:ext cx="1755855" cy="12682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619" y="5492717"/>
            <a:ext cx="321594" cy="3201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10587789" y="5400631"/>
            <a:ext cx="813274" cy="412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06619" y="5812882"/>
            <a:ext cx="6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</a:t>
            </a:r>
            <a:endParaRPr lang="en-US" dirty="0"/>
          </a:p>
        </p:txBody>
      </p:sp>
      <p:cxnSp>
        <p:nvCxnSpPr>
          <p:cNvPr id="33" name="Straight Connector 32"/>
          <p:cNvCxnSpPr>
            <a:endCxn id="31" idx="0"/>
          </p:cNvCxnSpPr>
          <p:nvPr/>
        </p:nvCxnSpPr>
        <p:spPr>
          <a:xfrm flipH="1" flipV="1">
            <a:off x="11051970" y="5812882"/>
            <a:ext cx="14074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91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2194533" y="1485418"/>
            <a:ext cx="568937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YOSEFA</a:t>
            </a:r>
          </a:p>
          <a:p>
            <a:r>
              <a:rPr lang="en-US" sz="9600" b="1" dirty="0" smtClean="0"/>
              <a:t>AHMED</a:t>
            </a:r>
          </a:p>
          <a:p>
            <a:r>
              <a:rPr lang="en-US" sz="9600" b="1" dirty="0" smtClean="0"/>
              <a:t>And PETER</a:t>
            </a:r>
            <a:endParaRPr lang="en-US" sz="96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685575" y="3631623"/>
            <a:ext cx="2522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227" y="5523596"/>
            <a:ext cx="1612457" cy="1145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18076" y="5775767"/>
            <a:ext cx="2258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nonPoliceQOSLogical</a:t>
            </a:r>
            <a:endParaRPr lang="en-US" dirty="0" smtClean="0"/>
          </a:p>
          <a:p>
            <a:r>
              <a:rPr lang="en-US" dirty="0" err="1" smtClean="0"/>
              <a:t>nonPoliceChartLogical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76899" y="4942390"/>
            <a:ext cx="2869951" cy="17268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CARPET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482" y="1872081"/>
            <a:ext cx="3209260" cy="23179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303" y="4370287"/>
            <a:ext cx="321594" cy="32016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264" y="4406129"/>
            <a:ext cx="321594" cy="32016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8009303" y="4370287"/>
            <a:ext cx="310305" cy="569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591061" y="4185621"/>
            <a:ext cx="0" cy="756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9750742" y="1088020"/>
            <a:ext cx="761132" cy="3282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60536">
            <a:off x="8159511" y="101940"/>
            <a:ext cx="999281" cy="9992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208351" y="428263"/>
            <a:ext cx="3198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Roth.ibmdmeilr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acntuer.touch.emploe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wsaadi</a:t>
            </a:r>
            <a:r>
              <a:rPr lang="en-US" dirty="0" smtClean="0"/>
              <a:t>.?</a:t>
            </a:r>
          </a:p>
          <a:p>
            <a:r>
              <a:rPr lang="en-US" dirty="0" smtClean="0"/>
              <a:t>HOMCID:LUX IPX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LUX </a:t>
            </a:r>
            <a:r>
              <a:rPr lang="en-US" strike="sngStrike" dirty="0" err="1" smtClean="0"/>
              <a:t>mahine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62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24" y="1784814"/>
            <a:ext cx="5426492" cy="35905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22603" y="1784814"/>
            <a:ext cx="4757194" cy="37015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1527858" y="936523"/>
            <a:ext cx="5694745" cy="504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437681" y="567191"/>
            <a:ext cx="860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HOMICPDE:LUX:FINGERPRINT(</a:t>
            </a:r>
            <a:r>
              <a:rPr lang="en-US" dirty="0" err="1" smtClean="0"/>
              <a:t>dr</a:t>
            </a:r>
            <a:r>
              <a:rPr lang="en-US" dirty="0" smtClean="0"/>
              <a:t>) roth.bimdm.aople.accnetuer.touch.employe.</a:t>
            </a:r>
            <a:r>
              <a:rPr lang="en-US" dirty="0" err="1" smtClean="0"/>
              <a:t>dr</a:t>
            </a:r>
            <a:r>
              <a:rPr lang="en-US" dirty="0" smtClean="0"/>
              <a:t>.?</a:t>
            </a:r>
            <a:r>
              <a:rPr lang="en-US" dirty="0" err="1" smtClean="0"/>
              <a:t>wasadi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37" y="1093444"/>
            <a:ext cx="3333750" cy="30575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208608" y="1319514"/>
            <a:ext cx="628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G=gravity </a:t>
            </a:r>
            <a:r>
              <a:rPr lang="en-US" dirty="0" err="1" smtClean="0"/>
              <a:t>mesaurment</a:t>
            </a:r>
            <a:r>
              <a:rPr lang="en-US" dirty="0" smtClean="0"/>
              <a:t> JFK(</a:t>
            </a:r>
            <a:r>
              <a:rPr lang="en-US" dirty="0" err="1" smtClean="0"/>
              <a:t>nonPolcieView</a:t>
            </a:r>
            <a:r>
              <a:rPr lang="en-US" dirty="0" smtClean="0"/>
              <a:t>(</a:t>
            </a:r>
            <a:r>
              <a:rPr lang="en-US" dirty="0" err="1" smtClean="0"/>
              <a:t>nonPOIceMoonLoigal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72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37681" y="567191"/>
            <a:ext cx="860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HOMICPDE:LUX:FINGERPRINT(</a:t>
            </a:r>
            <a:r>
              <a:rPr lang="en-US" dirty="0" err="1" smtClean="0"/>
              <a:t>dr</a:t>
            </a:r>
            <a:r>
              <a:rPr lang="en-US" dirty="0" smtClean="0"/>
              <a:t>) </a:t>
            </a:r>
            <a:r>
              <a:rPr lang="en-US" strike="sngStrike" dirty="0" smtClean="0"/>
              <a:t>roth.bimdm.aople.accnetuer.touch.employe.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.?</a:t>
            </a:r>
            <a:r>
              <a:rPr lang="en-US" strike="sngStrike" dirty="0" err="1" smtClean="0"/>
              <a:t>wasadi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37" y="1093444"/>
            <a:ext cx="3333750" cy="30575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208608" y="1319514"/>
            <a:ext cx="6285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G=</a:t>
            </a:r>
            <a:r>
              <a:rPr lang="en-US" strike="sngStrike" dirty="0" smtClean="0"/>
              <a:t>gravity </a:t>
            </a:r>
            <a:r>
              <a:rPr lang="en-US" strike="sngStrike" dirty="0" err="1" smtClean="0"/>
              <a:t>mesaurment</a:t>
            </a:r>
            <a:r>
              <a:rPr lang="en-US" strike="sngStrike" dirty="0" smtClean="0"/>
              <a:t> </a:t>
            </a:r>
            <a:r>
              <a:rPr lang="en-US" dirty="0" smtClean="0"/>
              <a:t>JFK(</a:t>
            </a:r>
            <a:r>
              <a:rPr lang="en-US" dirty="0" err="1" smtClean="0"/>
              <a:t>nonPolcieView</a:t>
            </a:r>
            <a:r>
              <a:rPr lang="en-US" dirty="0" smtClean="0"/>
              <a:t>(</a:t>
            </a:r>
            <a:r>
              <a:rPr lang="en-US" dirty="0" err="1" smtClean="0"/>
              <a:t>nonPOIceMoonLoigal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95" y="2462876"/>
            <a:ext cx="4304177" cy="371800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63251" y="1891195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432942" y="2290521"/>
            <a:ext cx="4459030" cy="406271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278319" y="2731625"/>
            <a:ext cx="47880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Does not</a:t>
            </a:r>
          </a:p>
          <a:p>
            <a:r>
              <a:rPr lang="en-US" strike="sngStrike" dirty="0" smtClean="0"/>
              <a:t>Notice a thing</a:t>
            </a:r>
          </a:p>
          <a:p>
            <a:endParaRPr lang="en-US" dirty="0"/>
          </a:p>
          <a:p>
            <a:r>
              <a:rPr lang="en-US" strike="sngStrike" dirty="0" smtClean="0"/>
              <a:t>Gay </a:t>
            </a:r>
            <a:r>
              <a:rPr lang="en-US" strike="sngStrike" dirty="0" err="1" smtClean="0"/>
              <a:t>nonPoliceQOS</a:t>
            </a:r>
            <a:endParaRPr lang="en-US" strike="sngStrike" dirty="0" smtClean="0"/>
          </a:p>
          <a:p>
            <a:r>
              <a:rPr lang="en-US" strike="sngStrike" dirty="0" smtClean="0"/>
              <a:t>Swordfish</a:t>
            </a:r>
          </a:p>
          <a:p>
            <a:r>
              <a:rPr lang="en-US" dirty="0" smtClean="0"/>
              <a:t>HOMCIDE:MLK(</a:t>
            </a:r>
            <a:r>
              <a:rPr lang="en-US" dirty="0" err="1" smtClean="0"/>
              <a:t>Roth.ibmd.miler.employe.Harold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3128211" y="4848726"/>
            <a:ext cx="2165684" cy="87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208608" y="2199324"/>
            <a:ext cx="6983392" cy="4245108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0278319" y="1861201"/>
            <a:ext cx="582561" cy="651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358189" y="936523"/>
            <a:ext cx="517358" cy="3912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94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7" y="4726713"/>
            <a:ext cx="39485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$30.92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45485" y="4370287"/>
            <a:ext cx="3133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41.HOMICIDE:LUX:COINTOWN:INTERESTTOWN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8117965" y="2084187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Prof.(</a:t>
            </a:r>
            <a:r>
              <a:rPr lang="en-US" dirty="0" err="1" smtClean="0"/>
              <a:t>Brandenburger</a:t>
            </a:r>
            <a:r>
              <a:rPr lang="en-US" dirty="0" smtClean="0"/>
              <a:t> Tor)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405641" y="4362320"/>
            <a:ext cx="862866" cy="53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36" y="4892267"/>
            <a:ext cx="1255213" cy="123855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9056536">
            <a:off x="4261583" y="5309401"/>
            <a:ext cx="390243" cy="471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88" y="5253567"/>
            <a:ext cx="582992" cy="5829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23095" y="4815662"/>
            <a:ext cx="326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marx.</a:t>
            </a:r>
            <a:r>
              <a:rPr lang="en-US" dirty="0" err="1" smtClean="0"/>
              <a:t>nonPoiceNorwaLoical</a:t>
            </a:r>
            <a:endParaRPr lang="en-US" dirty="0" smtClean="0"/>
          </a:p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46430" y="6130818"/>
            <a:ext cx="533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furniss</a:t>
            </a:r>
            <a:r>
              <a:rPr lang="en-US" dirty="0" smtClean="0"/>
              <a:t>   41.FEDAERAL CUSTOEMS HOMCDIE:AUSLADER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roth.ibmd.miler.balckwah.metz.casa.blanca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546430" y="6081363"/>
            <a:ext cx="954679" cy="64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040226" y="4392229"/>
            <a:ext cx="437159" cy="175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71407" y="5814020"/>
            <a:ext cx="274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HOMCDI:LU</a:t>
            </a:r>
            <a:r>
              <a:rPr lang="en-US" strike="sngStrike" dirty="0" smtClean="0"/>
              <a:t>X:10 free </a:t>
            </a:r>
            <a:r>
              <a:rPr lang="en-US" strike="sngStrike" dirty="0" err="1" smtClean="0"/>
              <a:t>srews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117965" y="6296373"/>
            <a:ext cx="472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FRUNIS </a:t>
            </a:r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; </a:t>
            </a:r>
            <a:r>
              <a:rPr lang="en-US" dirty="0" err="1" smtClean="0"/>
              <a:t>nonPoliwWife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8117965" y="6404528"/>
            <a:ext cx="680970" cy="230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388962" y="4647286"/>
            <a:ext cx="11076972" cy="168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493134" y="6727694"/>
            <a:ext cx="10698866" cy="49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50598" y="4440266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560831" y="4346089"/>
            <a:ext cx="584654" cy="22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53158" y="5244294"/>
            <a:ext cx="1103621" cy="43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61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38" y="259644"/>
            <a:ext cx="4132177" cy="100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638" y="5465797"/>
            <a:ext cx="3995255" cy="969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38" y="1402459"/>
            <a:ext cx="3995255" cy="1948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374" y="3490028"/>
            <a:ext cx="3877519" cy="191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3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54775" y="2303362"/>
            <a:ext cx="21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HOMICDIE:FACTORY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875164" y="2082385"/>
            <a:ext cx="1226917" cy="11806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A</a:t>
            </a:r>
          </a:p>
          <a:p>
            <a:pPr algn="ctr"/>
            <a:r>
              <a:rPr lang="en-US" dirty="0" smtClean="0">
                <a:solidFill>
                  <a:schemeClr val="accent1"/>
                </a:solidFill>
              </a:rPr>
              <a:t>GOOD YEAR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91109" y="2407534"/>
            <a:ext cx="4156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Jason murder his wife Mr. </a:t>
            </a:r>
            <a:r>
              <a:rPr lang="en-US" strike="sngStrike" dirty="0" err="1" smtClean="0"/>
              <a:t>Grobavhev</a:t>
            </a:r>
            <a:endParaRPr lang="en-US" strike="sngStrike" dirty="0" smtClean="0"/>
          </a:p>
          <a:p>
            <a:r>
              <a:rPr lang="en-US" strike="sngStrike" dirty="0" smtClean="0"/>
              <a:t>And is </a:t>
            </a:r>
            <a:r>
              <a:rPr lang="en-US" strike="sngStrike" dirty="0" err="1" smtClean="0"/>
              <a:t>woring</a:t>
            </a:r>
            <a:r>
              <a:rPr lang="en-US" strike="sngStrike" dirty="0" smtClean="0"/>
              <a:t> at my </a:t>
            </a:r>
            <a:r>
              <a:rPr lang="en-US" strike="sngStrike" dirty="0" err="1" smtClean="0"/>
              <a:t>ghcoh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seitz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sr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facotyr</a:t>
            </a:r>
            <a:endParaRPr lang="en-US" strike="sngStrike" dirty="0" smtClean="0"/>
          </a:p>
          <a:p>
            <a:r>
              <a:rPr lang="en-US" strike="sngStrike" dirty="0" err="1" smtClean="0"/>
              <a:t>Assemlly</a:t>
            </a:r>
            <a:r>
              <a:rPr lang="en-US" strike="sngStrike" dirty="0" smtClean="0"/>
              <a:t> line </a:t>
            </a:r>
            <a:r>
              <a:rPr lang="en-US" dirty="0" smtClean="0"/>
              <a:t>15Y </a:t>
            </a:r>
            <a:r>
              <a:rPr lang="en-US" dirty="0" err="1" smtClean="0"/>
              <a:t>ATB.eval</a:t>
            </a:r>
            <a:r>
              <a:rPr lang="en-US" dirty="0" smtClean="0"/>
              <a:t> 25Y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5635" y="1608881"/>
            <a:ext cx="35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 ( ATOMICFACOTYR,  </a:t>
            </a:r>
            <a:r>
              <a:rPr lang="en-US" dirty="0" err="1" smtClean="0"/>
              <a:t>philipsburg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75164" y="2082385"/>
            <a:ext cx="1039499" cy="1054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36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7" y="4726713"/>
            <a:ext cx="39485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$30.92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45485" y="4370287"/>
            <a:ext cx="3133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41.HOMICIDE:LUX:COINTOWN:INTERESTTOWN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8117965" y="2084187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Prof.(</a:t>
            </a:r>
            <a:r>
              <a:rPr lang="en-US" dirty="0" err="1" smtClean="0"/>
              <a:t>Brandenburger</a:t>
            </a:r>
            <a:r>
              <a:rPr lang="en-US" dirty="0" smtClean="0"/>
              <a:t> Tor)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405641" y="4362320"/>
            <a:ext cx="862866" cy="53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36" y="4892267"/>
            <a:ext cx="1255213" cy="123855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9056536">
            <a:off x="4261583" y="5309401"/>
            <a:ext cx="390243" cy="471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88" y="5253567"/>
            <a:ext cx="582992" cy="5829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23095" y="4815662"/>
            <a:ext cx="326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marx.</a:t>
            </a:r>
            <a:r>
              <a:rPr lang="en-US" dirty="0" err="1" smtClean="0"/>
              <a:t>nonPoiceNorwaLoical</a:t>
            </a:r>
            <a:endParaRPr lang="en-US" dirty="0" smtClean="0"/>
          </a:p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46430" y="6130818"/>
            <a:ext cx="533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furniss</a:t>
            </a:r>
            <a:r>
              <a:rPr lang="en-US" dirty="0" smtClean="0"/>
              <a:t>   41.FEDAERAL CUSTOEMS HOMCDIE:AUSLADER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roth.ibmd.miler.balckwah.metz.casa.blanca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546430" y="6081363"/>
            <a:ext cx="954679" cy="64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040226" y="4392229"/>
            <a:ext cx="437159" cy="175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71407" y="5814020"/>
            <a:ext cx="274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HOMCDI:LU</a:t>
            </a:r>
            <a:r>
              <a:rPr lang="en-US" strike="sngStrike" dirty="0" smtClean="0"/>
              <a:t>X:10 free </a:t>
            </a:r>
            <a:r>
              <a:rPr lang="en-US" strike="sngStrike" dirty="0" err="1" smtClean="0"/>
              <a:t>srews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117965" y="6296373"/>
            <a:ext cx="472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FRUNIS </a:t>
            </a:r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; </a:t>
            </a:r>
            <a:r>
              <a:rPr lang="en-US" dirty="0" err="1" smtClean="0"/>
              <a:t>nonPoliwWife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8117965" y="6404528"/>
            <a:ext cx="680970" cy="230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388962" y="4647286"/>
            <a:ext cx="11076972" cy="168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493134" y="6727694"/>
            <a:ext cx="10698866" cy="49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50598" y="4440266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560831" y="4346089"/>
            <a:ext cx="584654" cy="22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53158" y="5244294"/>
            <a:ext cx="1103621" cy="43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2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442258" y="2227598"/>
            <a:ext cx="8808334" cy="46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42258" y="4516057"/>
            <a:ext cx="8808334" cy="46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37" y="229564"/>
            <a:ext cx="2592369" cy="172655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354935" y="1926702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754775" y="2303362"/>
            <a:ext cx="212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HOMICDIE:FACTORY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664597" y="3009418"/>
            <a:ext cx="579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41.JESUS.DR.Zimmerman IBM </a:t>
            </a:r>
            <a:r>
              <a:rPr lang="en-US" dirty="0" err="1" smtClean="0"/>
              <a:t>pattersn</a:t>
            </a:r>
            <a:r>
              <a:rPr lang="en-US" dirty="0" smtClean="0"/>
              <a:t> </a:t>
            </a:r>
            <a:r>
              <a:rPr lang="en-US" dirty="0" err="1" smtClean="0"/>
              <a:t>Facotry</a:t>
            </a:r>
            <a:r>
              <a:rPr lang="en-US" dirty="0" smtClean="0"/>
              <a:t> MATHEW:25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681837" y="3578071"/>
            <a:ext cx="8000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CREATING A FACOTRY  AND ASSEAMBLY LINE: PRESIENT ISRAEL </a:t>
            </a:r>
            <a:r>
              <a:rPr lang="en-US" dirty="0" smtClean="0"/>
              <a:t>(</a:t>
            </a:r>
            <a:r>
              <a:rPr lang="en-US" strike="sngStrike" dirty="0" smtClean="0"/>
              <a:t>touch</a:t>
            </a:r>
            <a:r>
              <a:rPr lang="en-US" dirty="0" smtClean="0"/>
              <a:t>, </a:t>
            </a:r>
            <a:r>
              <a:rPr lang="en-US" strike="sngStrike" dirty="0" err="1" smtClean="0"/>
              <a:t>powerpint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0.00001 </a:t>
            </a:r>
            <a:r>
              <a:rPr lang="en-US" strike="sngStrike" dirty="0" err="1" smtClean="0"/>
              <a:t>php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zend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facebook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0.1 </a:t>
            </a:r>
            <a:r>
              <a:rPr lang="en-US" strike="sngStrike" dirty="0" err="1" smtClean="0"/>
              <a:t>wyland</a:t>
            </a:r>
            <a:endParaRPr lang="en-US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4875164" y="4825772"/>
            <a:ext cx="3854369" cy="11317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606232" y="6169837"/>
            <a:ext cx="8808334" cy="46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04112" y="4929991"/>
            <a:ext cx="3287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class </a:t>
            </a:r>
            <a:r>
              <a:rPr lang="en-US" dirty="0" err="1" smtClean="0"/>
              <a:t>nonPoicFactoyrLoica</a:t>
            </a:r>
            <a:r>
              <a:rPr lang="en-US" dirty="0" smtClean="0"/>
              <a:t>{</a:t>
            </a:r>
          </a:p>
          <a:p>
            <a:r>
              <a:rPr lang="en-US" dirty="0" smtClean="0"/>
              <a:t>	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956" y="833121"/>
            <a:ext cx="2124245" cy="119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0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7" y="4726713"/>
            <a:ext cx="39485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$30.92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45485" y="4370287"/>
            <a:ext cx="3133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41.HOMICIDE:LUX:COINTOWN:INTERESTTOWN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8117965" y="2084187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Prof.(</a:t>
            </a:r>
            <a:r>
              <a:rPr lang="en-US" dirty="0" err="1" smtClean="0"/>
              <a:t>Brandenburger</a:t>
            </a:r>
            <a:r>
              <a:rPr lang="en-US" dirty="0" smtClean="0"/>
              <a:t> Tor)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405641" y="4362320"/>
            <a:ext cx="862866" cy="53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36" y="4892267"/>
            <a:ext cx="1255213" cy="123855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9056536">
            <a:off x="4261583" y="5309401"/>
            <a:ext cx="390243" cy="471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88" y="5253567"/>
            <a:ext cx="582992" cy="5829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23095" y="4815662"/>
            <a:ext cx="326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marx.</a:t>
            </a:r>
            <a:r>
              <a:rPr lang="en-US" dirty="0" err="1" smtClean="0"/>
              <a:t>nonPoiceNorwaLoical</a:t>
            </a:r>
            <a:endParaRPr lang="en-US" dirty="0" smtClean="0"/>
          </a:p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46430" y="6130818"/>
            <a:ext cx="533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furniss</a:t>
            </a:r>
            <a:r>
              <a:rPr lang="en-US" dirty="0" smtClean="0"/>
              <a:t>   41.FEDAERAL CUSTOEMS HOMCDIE:AUSLADER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roth.ibmd.miler.balckwah.metz.casa.blanca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546430" y="6081363"/>
            <a:ext cx="954679" cy="64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040226" y="4392229"/>
            <a:ext cx="437159" cy="175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71407" y="5814020"/>
            <a:ext cx="274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HOMCDI:LU</a:t>
            </a:r>
            <a:r>
              <a:rPr lang="en-US" strike="sngStrike" dirty="0" smtClean="0"/>
              <a:t>X:10 free </a:t>
            </a:r>
            <a:r>
              <a:rPr lang="en-US" strike="sngStrike" dirty="0" err="1" smtClean="0"/>
              <a:t>srews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117965" y="6296373"/>
            <a:ext cx="472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FRUNIS </a:t>
            </a:r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; </a:t>
            </a:r>
            <a:r>
              <a:rPr lang="en-US" dirty="0" err="1" smtClean="0"/>
              <a:t>nonPoliwWife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8117965" y="6404528"/>
            <a:ext cx="680970" cy="230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388962" y="4647286"/>
            <a:ext cx="11076972" cy="168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493134" y="6727694"/>
            <a:ext cx="10698866" cy="49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50598" y="4440266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560831" y="4346089"/>
            <a:ext cx="584654" cy="22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53158" y="5244294"/>
            <a:ext cx="1103621" cy="43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99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391382" y="1805650"/>
            <a:ext cx="5794534" cy="362161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261939" y="2818860"/>
            <a:ext cx="459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41.HOMICIDE:LUX:COINTOWN:INTERESTTOWN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151968" y="3408639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952288" y="3188192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40372" y="3593305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202425" y="3956324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354825" y="4373302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40372" y="4093594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33173" y="13434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82" y="269862"/>
            <a:ext cx="2399577" cy="13500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81" y="298443"/>
            <a:ext cx="2504258" cy="12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7" y="4726713"/>
            <a:ext cx="39485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$30.92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45485" y="4370287"/>
            <a:ext cx="3133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41.HOMICIDE:LUX:COINTOWN:INTERESTTOWN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8117965" y="2084187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Prof.(</a:t>
            </a:r>
            <a:r>
              <a:rPr lang="en-US" dirty="0" err="1" smtClean="0"/>
              <a:t>Brandenburger</a:t>
            </a:r>
            <a:r>
              <a:rPr lang="en-US" dirty="0" smtClean="0"/>
              <a:t> Tor)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405641" y="4362320"/>
            <a:ext cx="862866" cy="53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36" y="4892267"/>
            <a:ext cx="1255213" cy="123855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9056536">
            <a:off x="4261583" y="5309401"/>
            <a:ext cx="390243" cy="471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88" y="5253567"/>
            <a:ext cx="582992" cy="5829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23095" y="4815662"/>
            <a:ext cx="326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marx.</a:t>
            </a:r>
            <a:r>
              <a:rPr lang="en-US" dirty="0" err="1" smtClean="0"/>
              <a:t>nonPoiceNorwaLoical</a:t>
            </a:r>
            <a:endParaRPr lang="en-US" dirty="0" smtClean="0"/>
          </a:p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46430" y="6130818"/>
            <a:ext cx="533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furniss</a:t>
            </a:r>
            <a:r>
              <a:rPr lang="en-US" dirty="0" smtClean="0"/>
              <a:t>   41.FEDAERAL CUSTOEMS HOMCDIE:AUSLADER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roth.ibmd.miler.balckwah.metz.casa.blanca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546430" y="6081363"/>
            <a:ext cx="954679" cy="64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040226" y="4392229"/>
            <a:ext cx="437159" cy="175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71407" y="5814020"/>
            <a:ext cx="274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HOMCDI:LU</a:t>
            </a:r>
            <a:r>
              <a:rPr lang="en-US" strike="sngStrike" dirty="0" smtClean="0"/>
              <a:t>X:10 free </a:t>
            </a:r>
            <a:r>
              <a:rPr lang="en-US" strike="sngStrike" dirty="0" err="1" smtClean="0"/>
              <a:t>srews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117965" y="6296373"/>
            <a:ext cx="472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FRUNIS </a:t>
            </a:r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; </a:t>
            </a:r>
            <a:r>
              <a:rPr lang="en-US" dirty="0" err="1" smtClean="0"/>
              <a:t>nonPoliwWife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8117965" y="6404528"/>
            <a:ext cx="680970" cy="230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388962" y="4647286"/>
            <a:ext cx="11076972" cy="168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493134" y="6727694"/>
            <a:ext cx="10698866" cy="49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50598" y="4440266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560831" y="4346089"/>
            <a:ext cx="584654" cy="22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53158" y="5244294"/>
            <a:ext cx="1103621" cy="43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47" y="2093760"/>
            <a:ext cx="1027201" cy="104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5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391382" y="1805650"/>
            <a:ext cx="5794534" cy="362161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321451" y="1928189"/>
            <a:ext cx="459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41.HOMICIDE:LUX:COINTOWN:INTERESTTOWN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797618" y="2448703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438506" y="2205716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511907" y="2495499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996509" y="2703653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797617" y="3110321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03903" y="2817979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33173" y="13434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82" y="269862"/>
            <a:ext cx="2399577" cy="13500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81" y="298443"/>
            <a:ext cx="2504258" cy="12867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64192" y="2449528"/>
            <a:ext cx="8980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/>
              </a:rPr>
              <a:t>$</a:t>
            </a:r>
            <a:r>
              <a:rPr lang="en-US" b="1" dirty="0" smtClean="0">
                <a:latin typeface="Open Sans"/>
              </a:rPr>
              <a:t>30.92</a:t>
            </a:r>
          </a:p>
          <a:p>
            <a:pPr algn="ctr"/>
            <a:r>
              <a:rPr lang="en-US" b="1" dirty="0">
                <a:latin typeface="Open Sans"/>
              </a:rPr>
              <a:t>	</a:t>
            </a:r>
            <a:r>
              <a:rPr lang="en-US" b="1" dirty="0" smtClean="0">
                <a:latin typeface="Open Sans"/>
              </a:rPr>
              <a:t>0.01</a:t>
            </a:r>
          </a:p>
          <a:p>
            <a:pPr algn="ctr"/>
            <a:r>
              <a:rPr lang="en-US" b="1" dirty="0" smtClean="0">
                <a:latin typeface="Open Sans"/>
              </a:rPr>
              <a:t>0.02</a:t>
            </a:r>
            <a:endParaRPr lang="en-US" b="1" dirty="0">
              <a:latin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58" y="3217449"/>
            <a:ext cx="4779798" cy="20484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3855" y="2320461"/>
            <a:ext cx="2601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HOMCDIE:CHANLOR:ELKE</a:t>
            </a:r>
          </a:p>
          <a:p>
            <a:r>
              <a:rPr lang="en-US" dirty="0" smtClean="0"/>
              <a:t>HOMCDPE:CHILD:7Y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596309" y="2007807"/>
            <a:ext cx="2151996" cy="965979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466" y="2176876"/>
            <a:ext cx="627621" cy="4185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0672307" y="2112855"/>
            <a:ext cx="520412" cy="462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938466" y="213579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828119" y="2490796"/>
            <a:ext cx="14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HOMCID:LUX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0843159" y="2817979"/>
            <a:ext cx="152117" cy="79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13043" y="3460830"/>
            <a:ext cx="289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G.Choletx</a:t>
            </a:r>
            <a:r>
              <a:rPr lang="en-US" dirty="0" err="1" smtClean="0"/>
              <a:t>.IPX</a:t>
            </a:r>
            <a:endParaRPr lang="en-US" dirty="0" smtClean="0"/>
          </a:p>
          <a:p>
            <a:r>
              <a:rPr lang="en-US" dirty="0" err="1" smtClean="0"/>
              <a:t>Leglaiton</a:t>
            </a:r>
            <a:r>
              <a:rPr lang="en-US" dirty="0" smtClean="0"/>
              <a:t> Michigan</a:t>
            </a:r>
          </a:p>
          <a:p>
            <a:r>
              <a:rPr lang="en-US" dirty="0" err="1" smtClean="0"/>
              <a:t>Lesiont</a:t>
            </a:r>
            <a:r>
              <a:rPr lang="en-US" dirty="0" smtClean="0"/>
              <a:t> Baden-Wuertemberg</a:t>
            </a:r>
          </a:p>
          <a:p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290936" y="4952238"/>
            <a:ext cx="33113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HOMICDE:GOD.WRITER(GOETHE)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889" y="4482592"/>
            <a:ext cx="2635224" cy="192483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3703899" y="3372858"/>
            <a:ext cx="2488557" cy="12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853855" y="3460830"/>
            <a:ext cx="2220697" cy="763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755889" y="4224759"/>
            <a:ext cx="2199267" cy="25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51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711939" y="3331782"/>
            <a:ext cx="572188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HOMICDE:GOD.WRITER(</a:t>
            </a:r>
            <a:r>
              <a:rPr lang="en-US" strike="sngStrike" dirty="0" smtClean="0"/>
              <a:t>GOETHE</a:t>
            </a:r>
            <a:r>
              <a:rPr lang="en-US" dirty="0" smtClean="0"/>
              <a:t>)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 tear down this wall </a:t>
            </a:r>
            <a:r>
              <a:rPr lang="en-US" strike="sngStrike" dirty="0" err="1" smtClean="0"/>
              <a:t>mr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gorbahce</a:t>
            </a:r>
            <a:endParaRPr lang="en-US" strike="sngStrike" dirty="0" smtClean="0"/>
          </a:p>
          <a:p>
            <a:r>
              <a:rPr lang="en-US" dirty="0" err="1" smtClean="0"/>
              <a:t>JFK:MATHEW</a:t>
            </a:r>
            <a:r>
              <a:rPr lang="en-US" strike="sngStrike" dirty="0" err="1" smtClean="0"/>
              <a:t>:Ghoceho</a:t>
            </a:r>
            <a:r>
              <a:rPr lang="en-US" dirty="0" smtClean="0"/>
              <a:t>(HOMICDE:GOD.WRITER(</a:t>
            </a:r>
            <a:r>
              <a:rPr lang="en-US" strike="sngStrike" dirty="0" smtClean="0"/>
              <a:t>GOETHE</a:t>
            </a:r>
            <a:r>
              <a:rPr lang="en-US" dirty="0" smtClean="0"/>
              <a:t>))</a:t>
            </a:r>
          </a:p>
          <a:p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677" y="1253256"/>
            <a:ext cx="2635224" cy="192483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5775767" y="1840375"/>
            <a:ext cx="3333509" cy="59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49114" y="1875099"/>
            <a:ext cx="2769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WAITING.nonPolcieCfg</a:t>
            </a:r>
            <a:endParaRPr lang="en-US" dirty="0" smtClean="0"/>
          </a:p>
          <a:p>
            <a:r>
              <a:rPr lang="en-US" strike="sngStrike" dirty="0" smtClean="0"/>
              <a:t>I don’t know way you mean</a:t>
            </a:r>
            <a:endParaRPr lang="en-US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9236597" y="1597306"/>
            <a:ext cx="2955403" cy="12037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59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7" y="4726713"/>
            <a:ext cx="39485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$30.92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145485" y="4370287"/>
            <a:ext cx="3133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41.HOMICIDE:LUX:COINTOWN:INTERESTTOWN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8117965" y="2084187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Prof.(</a:t>
            </a:r>
            <a:r>
              <a:rPr lang="en-US" dirty="0" err="1" smtClean="0"/>
              <a:t>Brandenburger</a:t>
            </a:r>
            <a:r>
              <a:rPr lang="en-US" dirty="0" smtClean="0"/>
              <a:t> Tor)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0405641" y="4362320"/>
            <a:ext cx="862866" cy="53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10967" y="4000955"/>
            <a:ext cx="1814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Soveit</a:t>
            </a:r>
            <a:r>
              <a:rPr lang="en-US" strike="sngStrike" dirty="0" smtClean="0"/>
              <a:t> union(sap)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36" y="4892267"/>
            <a:ext cx="1255213" cy="1238551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9056536">
            <a:off x="4261583" y="5309401"/>
            <a:ext cx="390243" cy="4713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788" y="5253567"/>
            <a:ext cx="582992" cy="5829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23095" y="4815662"/>
            <a:ext cx="326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marx.</a:t>
            </a:r>
            <a:r>
              <a:rPr lang="en-US" dirty="0" err="1" smtClean="0"/>
              <a:t>nonPoiceNorwaLoical</a:t>
            </a:r>
            <a:endParaRPr lang="en-US" dirty="0" smtClean="0"/>
          </a:p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46430" y="6130818"/>
            <a:ext cx="5335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furniss</a:t>
            </a:r>
            <a:r>
              <a:rPr lang="en-US" dirty="0" smtClean="0"/>
              <a:t>   41.FEDAERAL CUSTOEMS HOMCDIE:AUSLADER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roth.ibmd.miler.balckwah.metz.casa.blanca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546430" y="6081363"/>
            <a:ext cx="954679" cy="64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040226" y="4392229"/>
            <a:ext cx="437159" cy="175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71407" y="5814020"/>
            <a:ext cx="274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HOMCDI:LU</a:t>
            </a:r>
            <a:r>
              <a:rPr lang="en-US" strike="sngStrike" dirty="0" smtClean="0"/>
              <a:t>X:10 free </a:t>
            </a:r>
            <a:r>
              <a:rPr lang="en-US" strike="sngStrike" dirty="0" err="1" smtClean="0"/>
              <a:t>srews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117965" y="6296373"/>
            <a:ext cx="472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FRUNIS </a:t>
            </a:r>
            <a:r>
              <a:rPr lang="en-US" strike="sngStrike" dirty="0" err="1" smtClean="0"/>
              <a:t>Soveit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w.Germany</a:t>
            </a:r>
            <a:r>
              <a:rPr lang="en-US" strike="sngStrike" dirty="0" smtClean="0"/>
              <a:t>; </a:t>
            </a:r>
            <a:r>
              <a:rPr lang="en-US" dirty="0" err="1" smtClean="0"/>
              <a:t>nonPoliwWife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8117965" y="6404528"/>
            <a:ext cx="680970" cy="230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388962" y="4647286"/>
            <a:ext cx="11076972" cy="168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493134" y="6727694"/>
            <a:ext cx="10698866" cy="49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50598" y="4440266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560831" y="4346089"/>
            <a:ext cx="584654" cy="22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53158" y="5244294"/>
            <a:ext cx="1103621" cy="438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0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83547" y="6353444"/>
            <a:ext cx="7031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int.(</a:t>
            </a:r>
            <a:r>
              <a:rPr lang="en-US" strike="sngStrike" dirty="0" err="1" smtClean="0"/>
              <a:t>saml</a:t>
            </a:r>
            <a:r>
              <a:rPr lang="en-US" strike="sngStrike" dirty="0" smtClean="0"/>
              <a:t> token; Paul, </a:t>
            </a:r>
            <a:r>
              <a:rPr lang="en-US" strike="sngStrike" dirty="0" err="1" smtClean="0"/>
              <a:t>robert</a:t>
            </a:r>
            <a:r>
              <a:rPr lang="en-US" dirty="0" smtClean="0"/>
              <a:t>).</a:t>
            </a:r>
            <a:r>
              <a:rPr lang="en-US" dirty="0" err="1" smtClean="0"/>
              <a:t>nonPoliceCfgLogical.SQ.</a:t>
            </a:r>
            <a:r>
              <a:rPr lang="en-US" strike="sngStrike" dirty="0" err="1" smtClean="0"/>
              <a:t>soviet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schulz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099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2974694" y="1886673"/>
            <a:ext cx="6655443" cy="46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86268" y="1400537"/>
            <a:ext cx="235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 HOMCIDE:JESUES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47275" y="1517341"/>
            <a:ext cx="227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HOMCIDE:PETER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17225" y="856527"/>
            <a:ext cx="350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HOCMDPE:CHANLOR:MERKEL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5323057" y="1041193"/>
            <a:ext cx="59159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70141" y="3044142"/>
            <a:ext cx="6628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Jesue</a:t>
            </a:r>
            <a:r>
              <a:rPr lang="en-US" strike="sngStrike" dirty="0" smtClean="0"/>
              <a:t> story Ronald Regan Era 1 death </a:t>
            </a:r>
            <a:r>
              <a:rPr lang="en-US" strike="sngStrike" dirty="0" err="1" smtClean="0"/>
              <a:t>Jesuse</a:t>
            </a:r>
            <a:r>
              <a:rPr lang="en-US" strike="sngStrike" dirty="0" smtClean="0"/>
              <a:t> </a:t>
            </a:r>
            <a:r>
              <a:rPr lang="en-US" dirty="0" smtClean="0"/>
              <a:t>1996</a:t>
            </a:r>
            <a:r>
              <a:rPr lang="en-US" strike="sngStrike" dirty="0" smtClean="0"/>
              <a:t>, 1 death Peter</a:t>
            </a:r>
          </a:p>
          <a:p>
            <a:r>
              <a:rPr lang="en-US" dirty="0" smtClean="0"/>
              <a:t>HOMCDPE:JOEREG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jobs)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 smtClean="0"/>
              <a:t>MEKEREL </a:t>
            </a:r>
            <a:r>
              <a:rPr lang="en-US" strike="sngStrike" dirty="0" smtClean="0"/>
              <a:t>and </a:t>
            </a:r>
            <a:r>
              <a:rPr lang="en-US" strike="sngStrike" dirty="0" err="1" smtClean="0"/>
              <a:t>ghocheo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belice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thate</a:t>
            </a:r>
            <a:r>
              <a:rPr lang="en-US" strike="sngStrike" dirty="0" smtClean="0"/>
              <a:t> small </a:t>
            </a:r>
            <a:r>
              <a:rPr lang="en-US" strike="sngStrike" dirty="0" err="1" smtClean="0"/>
              <a:t>busness</a:t>
            </a:r>
            <a:r>
              <a:rPr lang="en-US" strike="sngStrike" dirty="0" smtClean="0"/>
              <a:t>  Lutz and Pete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67143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201" y="928694"/>
            <a:ext cx="2099061" cy="2577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2" y="3971609"/>
            <a:ext cx="740778" cy="9096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386" y="928694"/>
            <a:ext cx="3226532" cy="25941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89" y="3959593"/>
            <a:ext cx="1146329" cy="9216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428" y="4987703"/>
            <a:ext cx="2476500" cy="1619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3818" y="519289"/>
            <a:ext cx="101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WATSON</a:t>
            </a:r>
            <a:endParaRPr lang="en-US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1069433" y="3959593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275" y="1222"/>
            <a:ext cx="1298729" cy="1044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3946" y="127322"/>
            <a:ext cx="334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HOMICIDE:ur_ur_opi</a:t>
            </a:r>
            <a:r>
              <a:rPr lang="en-US" dirty="0" smtClean="0"/>
              <a:t>(PAPA)NANA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28630" y="496654"/>
            <a:ext cx="42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nonPoliceCfgLogical.SQ.</a:t>
            </a:r>
            <a:r>
              <a:rPr lang="en-US" strike="sngStrike" dirty="0" err="1" smtClean="0"/>
              <a:t>soviet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schulz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3354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6495" y="6251886"/>
            <a:ext cx="1666755" cy="526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83547" y="6353444"/>
            <a:ext cx="78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4272" y="62149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int.(</a:t>
            </a:r>
            <a:r>
              <a:rPr lang="en-US" strike="sngStrike" dirty="0" err="1" smtClean="0"/>
              <a:t>saml</a:t>
            </a:r>
            <a:r>
              <a:rPr lang="en-US" strike="sngStrike" dirty="0" smtClean="0"/>
              <a:t> token; Paul, </a:t>
            </a:r>
            <a:r>
              <a:rPr lang="en-US" strike="sngStrike" dirty="0" err="1" smtClean="0"/>
              <a:t>robert</a:t>
            </a:r>
            <a:r>
              <a:rPr lang="en-US" dirty="0" smtClean="0"/>
              <a:t>).</a:t>
            </a:r>
            <a:r>
              <a:rPr lang="en-US" dirty="0" err="1" smtClean="0"/>
              <a:t>nonPoliceCfgLogical.SQ.</a:t>
            </a:r>
            <a:r>
              <a:rPr lang="en-US" strike="sngStrike" dirty="0" err="1" smtClean="0"/>
              <a:t>soviet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schulz</a:t>
            </a:r>
            <a:r>
              <a:rPr lang="en-US" strike="sngStrike" dirty="0" smtClean="0"/>
              <a:t>)  </a:t>
            </a:r>
            <a:r>
              <a:rPr lang="en-US" dirty="0" smtClean="0"/>
              <a:t>AMBASODOR</a:t>
            </a:r>
            <a:r>
              <a:rPr lang="en-US" strike="sngStrike" dirty="0" smtClean="0"/>
              <a:t>(sexton).</a:t>
            </a:r>
            <a:r>
              <a:rPr lang="en-US" strike="sngStrike" dirty="0" err="1" smtClean="0"/>
              <a:t>lsint</a:t>
            </a:r>
            <a:r>
              <a:rPr lang="en-US" strike="sngStrike" dirty="0" smtClean="0"/>
              <a:t>(to find </a:t>
            </a:r>
            <a:r>
              <a:rPr lang="en-US" strike="sngStrike" dirty="0" err="1" smtClean="0"/>
              <a:t>algorim</a:t>
            </a:r>
            <a:r>
              <a:rPr lang="en-US" strike="sngStrike" dirty="0" smtClean="0"/>
              <a:t> remote)  e-350 ATOMCELCOCK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6729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391382" y="1805650"/>
            <a:ext cx="5794534" cy="362161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321451" y="1928189"/>
            <a:ext cx="459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41.HOMICIDE:LUX:COINTOWN:INTERESTTOWN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797618" y="2448703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438506" y="2205716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511907" y="2495499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996509" y="2703653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797617" y="3110321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03903" y="2817979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33173" y="13434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82" y="269862"/>
            <a:ext cx="2399577" cy="13500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81" y="298443"/>
            <a:ext cx="2504258" cy="12867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64192" y="2449528"/>
            <a:ext cx="8980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/>
              </a:rPr>
              <a:t>$</a:t>
            </a:r>
            <a:r>
              <a:rPr lang="en-US" b="1" dirty="0" smtClean="0">
                <a:latin typeface="Open Sans"/>
              </a:rPr>
              <a:t>30.92</a:t>
            </a:r>
          </a:p>
          <a:p>
            <a:pPr algn="ctr"/>
            <a:r>
              <a:rPr lang="en-US" b="1" dirty="0">
                <a:latin typeface="Open Sans"/>
              </a:rPr>
              <a:t>	</a:t>
            </a:r>
            <a:r>
              <a:rPr lang="en-US" b="1" dirty="0" smtClean="0">
                <a:latin typeface="Open Sans"/>
              </a:rPr>
              <a:t>0.01</a:t>
            </a:r>
          </a:p>
          <a:p>
            <a:pPr algn="ctr"/>
            <a:r>
              <a:rPr lang="en-US" b="1" dirty="0" smtClean="0">
                <a:latin typeface="Open Sans"/>
              </a:rPr>
              <a:t>0.02</a:t>
            </a:r>
            <a:endParaRPr lang="en-US" b="1" dirty="0">
              <a:latin typeface="Open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358" y="3217449"/>
            <a:ext cx="4779798" cy="20484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3855" y="2320461"/>
            <a:ext cx="2601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HOMCDIE:CHANLOR:ELKE</a:t>
            </a:r>
          </a:p>
          <a:p>
            <a:r>
              <a:rPr lang="en-US" dirty="0" smtClean="0"/>
              <a:t>HOMCDPE:CHILD:7Y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596309" y="2007807"/>
            <a:ext cx="2151996" cy="965979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466" y="2176876"/>
            <a:ext cx="627621" cy="4185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0672307" y="2112855"/>
            <a:ext cx="520412" cy="462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938466" y="213579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828119" y="2490796"/>
            <a:ext cx="14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HOMCID:LUX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0843159" y="2817979"/>
            <a:ext cx="152117" cy="798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13043" y="3460830"/>
            <a:ext cx="2890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G.Choletx</a:t>
            </a:r>
            <a:r>
              <a:rPr lang="en-US" dirty="0" err="1" smtClean="0"/>
              <a:t>.IPX</a:t>
            </a:r>
            <a:endParaRPr lang="en-US" dirty="0" smtClean="0"/>
          </a:p>
          <a:p>
            <a:r>
              <a:rPr lang="en-US" dirty="0" err="1" smtClean="0"/>
              <a:t>Leglaiton</a:t>
            </a:r>
            <a:r>
              <a:rPr lang="en-US" dirty="0" smtClean="0"/>
              <a:t> Michigan</a:t>
            </a:r>
          </a:p>
          <a:p>
            <a:r>
              <a:rPr lang="en-US" dirty="0" err="1" smtClean="0"/>
              <a:t>Lesiont</a:t>
            </a:r>
            <a:r>
              <a:rPr lang="en-US" dirty="0" smtClean="0"/>
              <a:t> Baden-Wuertemberg</a:t>
            </a:r>
          </a:p>
          <a:p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290936" y="4952238"/>
            <a:ext cx="33113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HOMICDE:GOD.WRITER(GOETHE)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5889" y="4482592"/>
            <a:ext cx="2635224" cy="192483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3703899" y="3372858"/>
            <a:ext cx="2488557" cy="1288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853855" y="3460830"/>
            <a:ext cx="2220697" cy="763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755889" y="4224759"/>
            <a:ext cx="2199267" cy="25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65755" y="3312891"/>
            <a:ext cx="246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nonPoliceInterestLogical</a:t>
            </a:r>
            <a:endParaRPr lang="en-US" dirty="0" smtClean="0"/>
          </a:p>
        </p:txBody>
      </p:sp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 flipV="1">
            <a:off x="2762195" y="2911193"/>
            <a:ext cx="467142" cy="30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884194" y="3704817"/>
            <a:ext cx="8980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/>
              </a:rPr>
              <a:t>$</a:t>
            </a:r>
            <a:r>
              <a:rPr lang="en-US" b="1" dirty="0" smtClean="0">
                <a:latin typeface="Open Sans"/>
              </a:rPr>
              <a:t>30.93</a:t>
            </a:r>
          </a:p>
          <a:p>
            <a:pPr algn="ctr"/>
            <a:r>
              <a:rPr lang="en-US" b="1" dirty="0">
                <a:latin typeface="Open Sans"/>
              </a:rPr>
              <a:t>	</a:t>
            </a:r>
            <a:r>
              <a:rPr lang="en-US" b="1" dirty="0" smtClean="0">
                <a:latin typeface="Open Sans"/>
              </a:rPr>
              <a:t>0.01</a:t>
            </a:r>
          </a:p>
          <a:p>
            <a:pPr algn="ctr"/>
            <a:r>
              <a:rPr lang="en-US" b="1" dirty="0" smtClean="0">
                <a:latin typeface="Open Sans"/>
              </a:rPr>
              <a:t>0.02</a:t>
            </a:r>
            <a:endParaRPr lang="en-US" b="1" dirty="0">
              <a:latin typeface="Open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301670" y="4597244"/>
            <a:ext cx="582556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nonPoliceCompondInterestLogical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1D82723.HOMICE:GODWITER(</a:t>
            </a:r>
            <a:r>
              <a:rPr lang="en-US" strike="sngStrike" dirty="0" smtClean="0"/>
              <a:t>Goethe, </a:t>
            </a:r>
            <a:r>
              <a:rPr lang="en-US" strike="sngStrike" dirty="0" err="1" smtClean="0"/>
              <a:t>woflgang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Zines zins </a:t>
            </a:r>
            <a:r>
              <a:rPr lang="en-US" dirty="0" err="1" smtClean="0"/>
              <a:t>nonPoliceZinzheim</a:t>
            </a:r>
            <a:r>
              <a:rPr lang="en-US" dirty="0" smtClean="0"/>
              <a:t>  41.JFK.JOHNSON.(JACK)</a:t>
            </a:r>
          </a:p>
          <a:p>
            <a:r>
              <a:rPr lang="en-US" strike="sngStrike" dirty="0" smtClean="0"/>
              <a:t>Wolgan is rich and has a </a:t>
            </a:r>
            <a:r>
              <a:rPr lang="en-US" strike="sngStrike" dirty="0" err="1" smtClean="0"/>
              <a:t>compay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Fosrt</a:t>
            </a:r>
            <a:r>
              <a:rPr lang="en-US" strike="sngStrike" dirty="0" smtClean="0"/>
              <a:t> </a:t>
            </a:r>
            <a:r>
              <a:rPr lang="en-US" dirty="0" smtClean="0"/>
              <a:t>COINTOWN </a:t>
            </a:r>
            <a:r>
              <a:rPr lang="en-US" strike="sngStrike" dirty="0" err="1" smtClean="0"/>
              <a:t>unnow</a:t>
            </a:r>
            <a:endParaRPr lang="en-US" strike="sngStrike" dirty="0" smtClean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2821261" y="4291220"/>
            <a:ext cx="467142" cy="30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99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6495" y="6251886"/>
            <a:ext cx="1666755" cy="526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83547" y="6353444"/>
            <a:ext cx="78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6059" y="6235792"/>
            <a:ext cx="6451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hil.(FEDERAL CUSTOMES SCREWS; HOMICIDE:AUSLAENDER</a:t>
            </a:r>
          </a:p>
          <a:p>
            <a:r>
              <a:rPr lang="en-US" dirty="0"/>
              <a:t>	</a:t>
            </a:r>
            <a:r>
              <a:rPr lang="en-US" dirty="0" smtClean="0"/>
              <a:t>CHECKPOINT CHALRIE(</a:t>
            </a:r>
            <a:r>
              <a:rPr lang="en-US" strike="sngStrike" dirty="0" smtClean="0"/>
              <a:t>erection; </a:t>
            </a:r>
            <a:r>
              <a:rPr lang="en-US" strike="sngStrike" dirty="0" err="1" smtClean="0"/>
              <a:t>n</a:t>
            </a:r>
            <a:r>
              <a:rPr lang="en-US" dirty="0" err="1" smtClean="0"/>
              <a:t>onPolciMedicalLogical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76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96495" y="6251886"/>
            <a:ext cx="1666755" cy="526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83547" y="6353444"/>
            <a:ext cx="78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BLACK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4272" y="62149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int.(</a:t>
            </a:r>
            <a:r>
              <a:rPr lang="en-US" strike="sngStrike" dirty="0" err="1" smtClean="0"/>
              <a:t>saml</a:t>
            </a:r>
            <a:r>
              <a:rPr lang="en-US" strike="sngStrike" dirty="0" smtClean="0"/>
              <a:t> token; Paul, </a:t>
            </a:r>
            <a:r>
              <a:rPr lang="en-US" strike="sngStrike" dirty="0" err="1" smtClean="0"/>
              <a:t>robert</a:t>
            </a:r>
            <a:r>
              <a:rPr lang="en-US" dirty="0" smtClean="0"/>
              <a:t>).</a:t>
            </a:r>
            <a:r>
              <a:rPr lang="en-US" dirty="0" err="1" smtClean="0"/>
              <a:t>nonPoliceCfgLogical.SQ.</a:t>
            </a:r>
            <a:r>
              <a:rPr lang="en-US" strike="sngStrike" dirty="0" err="1" smtClean="0"/>
              <a:t>soviet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schulz</a:t>
            </a:r>
            <a:r>
              <a:rPr lang="en-US" strike="sngStrike" dirty="0" smtClean="0"/>
              <a:t>)  </a:t>
            </a:r>
            <a:r>
              <a:rPr lang="en-US" dirty="0" smtClean="0"/>
              <a:t>AMBASODOR</a:t>
            </a:r>
            <a:r>
              <a:rPr lang="en-US" strike="sngStrike" dirty="0" smtClean="0"/>
              <a:t>(sexton).</a:t>
            </a:r>
            <a:r>
              <a:rPr lang="en-US" strike="sngStrike" dirty="0" err="1" smtClean="0"/>
              <a:t>lsint</a:t>
            </a:r>
            <a:r>
              <a:rPr lang="en-US" strike="sngStrike" dirty="0" smtClean="0"/>
              <a:t>(to find </a:t>
            </a:r>
            <a:r>
              <a:rPr lang="en-US" strike="sngStrike" dirty="0" err="1" smtClean="0"/>
              <a:t>algorim</a:t>
            </a:r>
            <a:r>
              <a:rPr lang="en-US" strike="sngStrike" dirty="0" smtClean="0"/>
              <a:t> remote)  e-350 ATOMCELCOCK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073" y="6036464"/>
            <a:ext cx="702784" cy="74207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129629" y="6036464"/>
            <a:ext cx="754164" cy="4305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5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495" y="391039"/>
            <a:ext cx="4960257" cy="523753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292626" y="2054087"/>
            <a:ext cx="3034748" cy="108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32000" y="1497496"/>
            <a:ext cx="149079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41.Phil</a:t>
            </a:r>
          </a:p>
          <a:p>
            <a:r>
              <a:rPr lang="en-US" dirty="0" smtClean="0"/>
              <a:t>WWI</a:t>
            </a:r>
            <a:endParaRPr lang="en-US" dirty="0"/>
          </a:p>
          <a:p>
            <a:r>
              <a:rPr lang="en-US" strike="sngStrike" dirty="0" smtClean="0"/>
              <a:t>5.0/5.0/5.0</a:t>
            </a:r>
          </a:p>
          <a:p>
            <a:r>
              <a:rPr lang="en-US" strike="sngStrike" dirty="0" smtClean="0"/>
              <a:t>History</a:t>
            </a:r>
          </a:p>
          <a:p>
            <a:r>
              <a:rPr lang="en-US" strike="sngStrike" dirty="0" err="1" smtClean="0"/>
              <a:t>Frankwn</a:t>
            </a:r>
            <a:endParaRPr lang="en-US" strike="sngStrike" dirty="0" smtClean="0"/>
          </a:p>
          <a:p>
            <a:r>
              <a:rPr lang="en-US" strike="sngStrike" dirty="0" err="1" smtClean="0"/>
              <a:t>Neuschwastin</a:t>
            </a:r>
            <a:endParaRPr lang="en-US" strike="sngStrike" dirty="0" smtClean="0"/>
          </a:p>
          <a:p>
            <a:r>
              <a:rPr lang="en-US" strike="sngStrike" dirty="0" err="1" smtClean="0"/>
              <a:t>Tinsa</a:t>
            </a:r>
            <a:r>
              <a:rPr lang="en-US" strike="sngStrike" dirty="0" smtClean="0"/>
              <a:t> turn</a:t>
            </a:r>
          </a:p>
          <a:p>
            <a:r>
              <a:rPr lang="en-US" dirty="0" smtClean="0"/>
              <a:t>HOMCP:LUX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789043" y="1378226"/>
            <a:ext cx="174295" cy="488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580243" y="259645"/>
            <a:ext cx="1762540" cy="239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330454" y="1732866"/>
            <a:ext cx="336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When PAPA walks </a:t>
            </a:r>
          </a:p>
          <a:p>
            <a:r>
              <a:rPr lang="en-US" strike="sngStrike" dirty="0" smtClean="0"/>
              <a:t>Dow the hall form </a:t>
            </a:r>
            <a:r>
              <a:rPr lang="en-US" strike="sngStrike" dirty="0" err="1" smtClean="0"/>
              <a:t>tleevion</a:t>
            </a:r>
            <a:endParaRPr lang="en-US" strike="sngStrike" dirty="0" smtClean="0"/>
          </a:p>
          <a:p>
            <a:r>
              <a:rPr lang="en-US" strike="sngStrike" dirty="0" smtClean="0"/>
              <a:t>As </a:t>
            </a:r>
            <a:r>
              <a:rPr lang="en-US" strike="sngStrike" dirty="0" err="1" smtClean="0"/>
              <a:t>frnkenstein</a:t>
            </a:r>
            <a:r>
              <a:rPr lang="en-US" dirty="0" smtClean="0"/>
              <a:t>. HOMCIDE:CHILD:7</a:t>
            </a:r>
          </a:p>
          <a:p>
            <a:r>
              <a:rPr lang="en-US" strike="sngStrike" dirty="0" err="1" smtClean="0"/>
              <a:t>Stomache</a:t>
            </a:r>
            <a:r>
              <a:rPr lang="en-US" strike="sngStrike" dirty="0" smtClean="0"/>
              <a:t>; you know the person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4299580" y="426521"/>
            <a:ext cx="219411" cy="1906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22793" y="6427304"/>
            <a:ext cx="386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Funiss</a:t>
            </a:r>
            <a:r>
              <a:rPr lang="en-US" dirty="0" smtClean="0"/>
              <a:t>  </a:t>
            </a:r>
            <a:r>
              <a:rPr lang="en-US" dirty="0" err="1" smtClean="0"/>
              <a:t>ghoceho</a:t>
            </a:r>
            <a:r>
              <a:rPr lang="en-US" dirty="0" smtClean="0"/>
              <a:t>(</a:t>
            </a:r>
            <a:r>
              <a:rPr lang="en-US" dirty="0" err="1" smtClean="0"/>
              <a:t>nonPocliWife</a:t>
            </a:r>
            <a:r>
              <a:rPr lang="en-US" dirty="0" smtClean="0"/>
              <a:t>(</a:t>
            </a:r>
            <a:r>
              <a:rPr lang="en-US" strike="sngStrike" dirty="0" err="1" smtClean="0"/>
              <a:t>mcihala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994991" y="6135757"/>
            <a:ext cx="801504" cy="722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580" y="5682354"/>
            <a:ext cx="1474011" cy="8145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792278" y="6135757"/>
            <a:ext cx="461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trike="sngStrike" dirty="0" smtClean="0"/>
              <a:t>boner</a:t>
            </a:r>
            <a:r>
              <a:rPr lang="en-US" dirty="0" smtClean="0"/>
              <a:t>; </a:t>
            </a:r>
            <a:r>
              <a:rPr lang="en-US" dirty="0" err="1" smtClean="0"/>
              <a:t>nonPocleiLaugheLoica.lsint</a:t>
            </a:r>
            <a:r>
              <a:rPr lang="en-US" strike="sngStrike" dirty="0" smtClean="0"/>
              <a:t>(f-u-</a:t>
            </a:r>
            <a:r>
              <a:rPr lang="en-US" strike="sngStrike" dirty="0" err="1" smtClean="0"/>
              <a:t>ck</a:t>
            </a:r>
            <a:r>
              <a:rPr lang="en-US" dirty="0" smtClean="0"/>
              <a:t>-)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4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201" y="928694"/>
            <a:ext cx="2099061" cy="2577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2" y="3971609"/>
            <a:ext cx="740778" cy="9096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386" y="928694"/>
            <a:ext cx="3226532" cy="25941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89" y="3959593"/>
            <a:ext cx="1146329" cy="9216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428" y="4987703"/>
            <a:ext cx="2476500" cy="1619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3818" y="519289"/>
            <a:ext cx="101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WATSON</a:t>
            </a:r>
            <a:endParaRPr lang="en-US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1069433" y="3959593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275" y="1222"/>
            <a:ext cx="1298729" cy="104417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3946" y="127322"/>
            <a:ext cx="334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HOMICIDE:ur_ur_opi</a:t>
            </a:r>
            <a:r>
              <a:rPr lang="en-US" dirty="0" smtClean="0"/>
              <a:t>(PAPA)NANA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28630" y="496654"/>
            <a:ext cx="42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nonPoliceCfgLogical.SQ.</a:t>
            </a:r>
            <a:r>
              <a:rPr lang="en-US" strike="sngStrike" dirty="0" err="1" smtClean="0"/>
              <a:t>soviet</a:t>
            </a:r>
            <a:r>
              <a:rPr lang="en-US" strike="sngStrike" dirty="0" smtClean="0"/>
              <a:t> union(</a:t>
            </a:r>
            <a:r>
              <a:rPr lang="en-US" strike="sngStrike" dirty="0" err="1" smtClean="0"/>
              <a:t>schulz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9331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628900"/>
            <a:ext cx="2857500" cy="1600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47" y="631796"/>
            <a:ext cx="914402" cy="9296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56" y="2650419"/>
            <a:ext cx="1551706" cy="146438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667250" y="2112579"/>
            <a:ext cx="3373164" cy="264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346731" y="2081048"/>
            <a:ext cx="2347537" cy="2585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20603" y="1707775"/>
            <a:ext cx="6408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Roth.ibmd.miler.siement.biomeation.gould.empleoy.steve.meiers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78890" y="1258130"/>
            <a:ext cx="4161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Ibmd.meilr.apple.acnuter.touch.maze.wars</a:t>
            </a:r>
            <a:endParaRPr lang="en-US" strike="sngStrike" dirty="0"/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67250" y="4805119"/>
            <a:ext cx="51311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Saturday </a:t>
            </a:r>
            <a:r>
              <a:rPr lang="en-US" dirty="0" err="1" smtClean="0"/>
              <a:t>Faactory</a:t>
            </a:r>
            <a:r>
              <a:rPr lang="en-US" dirty="0" smtClean="0"/>
              <a:t> </a:t>
            </a:r>
            <a:r>
              <a:rPr lang="en-US" dirty="0" err="1" smtClean="0"/>
              <a:t>Revice</a:t>
            </a:r>
            <a:r>
              <a:rPr lang="en-US" dirty="0" smtClean="0"/>
              <a:t> LABOR_CODE.YOUTH LAWS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776" y="5277507"/>
            <a:ext cx="319252" cy="31925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4667250" y="5139559"/>
            <a:ext cx="614198" cy="58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596759" y="5277507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u2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5533697" y="5277507"/>
            <a:ext cx="914400" cy="589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21062" y="5277507"/>
            <a:ext cx="20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FBI:KIDNAPPING.int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24389" y="570546"/>
            <a:ext cx="11079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FBI:KIDNAPPING.int</a:t>
            </a:r>
            <a:endParaRPr 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4948402" y="6053959"/>
            <a:ext cx="527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ATOIMBOME(</a:t>
            </a:r>
            <a:r>
              <a:rPr lang="en-US" strike="sngStrike" dirty="0" smtClean="0"/>
              <a:t>u2, child is </a:t>
            </a:r>
            <a:r>
              <a:rPr lang="en-US" strike="sngStrike" dirty="0" err="1" smtClean="0"/>
              <a:t>dismalne</a:t>
            </a:r>
            <a:r>
              <a:rPr lang="en-US" strike="sngStrike" dirty="0" smtClean="0"/>
              <a:t> atom bomb, </a:t>
            </a:r>
            <a:r>
              <a:rPr lang="en-US" strike="sngStrike" dirty="0" err="1" smtClean="0"/>
              <a:t>sodier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0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391382" y="1805650"/>
            <a:ext cx="5794534" cy="362161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261939" y="2818860"/>
            <a:ext cx="4597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41.HOMICIDE:LUX:COINTOWN:INTERESTTOWN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151968" y="3408639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952288" y="3188192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40372" y="3593305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202425" y="3956324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354825" y="4373302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040372" y="4093594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33173" y="13434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82" y="269862"/>
            <a:ext cx="2399577" cy="135006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7581" y="298443"/>
            <a:ext cx="2504258" cy="128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9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1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2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48957" y="149957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 smtClean="0">
                <a:solidFill>
                  <a:srgbClr val="000000"/>
                </a:solidFill>
                <a:effectLst/>
                <a:latin typeface="Roboto"/>
              </a:rPr>
              <a:t> Oak Ridge National Lab</a:t>
            </a:r>
            <a:endParaRPr lang="en-US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642231"/>
            <a:ext cx="10036764" cy="56456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33407" y="149957"/>
            <a:ext cx="525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https://www.bnl.gov/newsroom/news.php?a=114371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16547" y="33462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</a:t>
            </a:r>
            <a:endParaRPr lang="en-US" dirty="0"/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>
          <a:xfrm>
            <a:off x="2281125" y="519289"/>
            <a:ext cx="3693790" cy="608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550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3344932" y="2356607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Prof.(</a:t>
            </a:r>
            <a:r>
              <a:rPr lang="en-US" dirty="0" err="1" smtClean="0"/>
              <a:t>Brandenburger</a:t>
            </a:r>
            <a:r>
              <a:rPr lang="en-US" dirty="0" smtClean="0"/>
              <a:t> Tor)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60631" y="4946389"/>
            <a:ext cx="82911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COGNTIVE §212 </a:t>
            </a:r>
            <a:r>
              <a:rPr lang="en-US" dirty="0" err="1" smtClean="0"/>
              <a:t>Diebstahl</a:t>
            </a:r>
            <a:r>
              <a:rPr lang="en-US" dirty="0" smtClean="0"/>
              <a:t> (</a:t>
            </a:r>
            <a:r>
              <a:rPr lang="en-US" strike="sngStrike" dirty="0" smtClean="0"/>
              <a:t>theft) </a:t>
            </a:r>
            <a:r>
              <a:rPr lang="en-US" dirty="0" smtClean="0"/>
              <a:t>Storage</a:t>
            </a:r>
          </a:p>
          <a:p>
            <a:r>
              <a:rPr lang="en-US" strike="sngStrike" dirty="0" smtClean="0"/>
              <a:t>(Zines Zins) trans. </a:t>
            </a:r>
            <a:r>
              <a:rPr lang="en-US" strike="sngStrike" dirty="0" err="1" smtClean="0"/>
              <a:t>Compaond</a:t>
            </a:r>
            <a:r>
              <a:rPr lang="en-US" strike="sngStrike" dirty="0" smtClean="0"/>
              <a:t> Interest</a:t>
            </a:r>
          </a:p>
          <a:p>
            <a:endParaRPr lang="en-US" dirty="0"/>
          </a:p>
          <a:p>
            <a:r>
              <a:rPr lang="en-US" dirty="0" smtClean="0"/>
              <a:t>HCOEP:JEUSE  Bank.nonPoliceCfg.ALBOR_CODE.HCOMEP:YOUTH:7; HOMCE:JEUSE:16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guy runs child </a:t>
            </a:r>
            <a:r>
              <a:rPr lang="en-US" dirty="0" smtClean="0"/>
              <a:t>RONRAL REGAN FEDERAL BANK FRAUD</a:t>
            </a:r>
          </a:p>
          <a:p>
            <a:r>
              <a:rPr lang="en-US" strike="sngStrike" dirty="0" smtClean="0"/>
              <a:t>Dr. Dieter Zetsche </a:t>
            </a:r>
            <a:r>
              <a:rPr lang="en-US" dirty="0" smtClean="0"/>
              <a:t>FEDERAL BANK </a:t>
            </a:r>
            <a:r>
              <a:rPr lang="en-US" strike="sngStrike" dirty="0" smtClean="0"/>
              <a:t>:</a:t>
            </a:r>
            <a:r>
              <a:rPr lang="en-US" dirty="0" smtClean="0"/>
              <a:t>HOMCPE:IS-A-BELL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ddr</a:t>
            </a:r>
            <a:r>
              <a:rPr lang="en-US" dirty="0" smtClean="0"/>
              <a:t>); FEDERAL BAN</a:t>
            </a:r>
            <a:r>
              <a:rPr lang="en-US" strike="sngStrike" dirty="0" smtClean="0"/>
              <a:t>K(soviet </a:t>
            </a:r>
            <a:r>
              <a:rPr lang="en-US" strike="sngStrike" dirty="0" err="1" smtClean="0"/>
              <a:t>uion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7" name="Straight Arrow Connector 16"/>
          <p:cNvCxnSpPr>
            <a:endCxn id="29" idx="2"/>
          </p:cNvCxnSpPr>
          <p:nvPr/>
        </p:nvCxnSpPr>
        <p:spPr>
          <a:xfrm flipH="1" flipV="1">
            <a:off x="3872147" y="2063764"/>
            <a:ext cx="6707553" cy="4258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854157" y="6180083"/>
            <a:ext cx="1157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yugoslavia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8709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6719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438506" y="2138483"/>
            <a:ext cx="5794534" cy="362161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438506" y="1770790"/>
            <a:ext cx="563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41.HOMICIDE:</a:t>
            </a:r>
            <a:r>
              <a:rPr lang="en-US" strike="sngStrike" dirty="0" smtClean="0"/>
              <a:t>LUX</a:t>
            </a:r>
            <a:r>
              <a:rPr lang="en-US" dirty="0" smtClean="0"/>
              <a:t>:COINTOWN:COMPONDINTERESTTOWN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797618" y="2448703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438506" y="2205716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511907" y="2495499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996509" y="2703653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797617" y="3110321"/>
            <a:ext cx="2716631" cy="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503903" y="2817979"/>
            <a:ext cx="132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TEST AGENT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06" y="154265"/>
            <a:ext cx="2504258" cy="12867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64192" y="2449528"/>
            <a:ext cx="8980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/>
              </a:rPr>
              <a:t>$</a:t>
            </a:r>
            <a:r>
              <a:rPr lang="en-US" b="1" dirty="0" smtClean="0">
                <a:latin typeface="Open Sans"/>
              </a:rPr>
              <a:t>30.92</a:t>
            </a:r>
          </a:p>
          <a:p>
            <a:pPr algn="ctr"/>
            <a:r>
              <a:rPr lang="en-US" b="1" dirty="0">
                <a:latin typeface="Open Sans"/>
              </a:rPr>
              <a:t>	</a:t>
            </a:r>
            <a:r>
              <a:rPr lang="en-US" b="1" dirty="0" smtClean="0">
                <a:latin typeface="Open Sans"/>
              </a:rPr>
              <a:t>0.01</a:t>
            </a:r>
          </a:p>
          <a:p>
            <a:pPr algn="ctr"/>
            <a:r>
              <a:rPr lang="en-US" b="1" dirty="0" smtClean="0">
                <a:latin typeface="Open Sans"/>
              </a:rPr>
              <a:t>0.02</a:t>
            </a:r>
            <a:endParaRPr lang="en-US" b="1" dirty="0">
              <a:latin typeface="Open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08334" y="2257656"/>
            <a:ext cx="2659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HOMICIDE:CHANLOR:ELKE</a:t>
            </a:r>
          </a:p>
          <a:p>
            <a:r>
              <a:rPr lang="en-US" dirty="0" smtClean="0"/>
              <a:t>HOMICIDE:CHILD:7Y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427790" y="3516989"/>
            <a:ext cx="2551318" cy="829775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05" y="3439999"/>
            <a:ext cx="2488487" cy="16594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69947" y="364497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659600" y="3999978"/>
            <a:ext cx="14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HOMCID:LUX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2646" y="2137962"/>
            <a:ext cx="1472057" cy="1075228"/>
          </a:xfrm>
          <a:prstGeom prst="rect">
            <a:avLst/>
          </a:prstGeom>
        </p:spPr>
      </p:pic>
      <p:cxnSp>
        <p:nvCxnSpPr>
          <p:cNvPr id="16" name="Straight Arrow Connector 15"/>
          <p:cNvCxnSpPr>
            <a:endCxn id="6" idx="3"/>
          </p:cNvCxnSpPr>
          <p:nvPr/>
        </p:nvCxnSpPr>
        <p:spPr>
          <a:xfrm flipH="1" flipV="1">
            <a:off x="2762195" y="2911193"/>
            <a:ext cx="467142" cy="30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884194" y="3704817"/>
            <a:ext cx="8980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Open Sans"/>
              </a:rPr>
              <a:t>$</a:t>
            </a:r>
            <a:r>
              <a:rPr lang="en-US" b="1" dirty="0" smtClean="0">
                <a:latin typeface="Open Sans"/>
              </a:rPr>
              <a:t>30.93</a:t>
            </a:r>
          </a:p>
          <a:p>
            <a:pPr algn="ctr"/>
            <a:r>
              <a:rPr lang="en-US" b="1" dirty="0">
                <a:latin typeface="Open Sans"/>
              </a:rPr>
              <a:t>	</a:t>
            </a:r>
            <a:r>
              <a:rPr lang="en-US" b="1" dirty="0" smtClean="0">
                <a:latin typeface="Open Sans"/>
              </a:rPr>
              <a:t>0.01</a:t>
            </a:r>
          </a:p>
          <a:p>
            <a:pPr algn="ctr"/>
            <a:r>
              <a:rPr lang="en-US" b="1" dirty="0" smtClean="0">
                <a:latin typeface="Open Sans"/>
              </a:rPr>
              <a:t>0.02</a:t>
            </a:r>
            <a:endParaRPr lang="en-US" b="1" dirty="0">
              <a:latin typeface="Open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301670" y="4597244"/>
            <a:ext cx="184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2821261" y="4291220"/>
            <a:ext cx="467142" cy="30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72009" y="1478355"/>
            <a:ext cx="3386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nonPoliceCompondInterestLogical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175358" y="3516989"/>
            <a:ext cx="4196132" cy="774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652422" y="503834"/>
            <a:ext cx="1775368" cy="82644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8602" y="547009"/>
            <a:ext cx="585025" cy="71837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205" y="904266"/>
            <a:ext cx="206461" cy="25352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383143" y="4597244"/>
            <a:ext cx="27376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41.HOMICDIE:LUXEMBURG</a:t>
            </a:r>
          </a:p>
          <a:p>
            <a:r>
              <a:rPr lang="en-US" sz="800" dirty="0" err="1" smtClean="0"/>
              <a:t>Elke</a:t>
            </a:r>
            <a:r>
              <a:rPr lang="en-US" sz="800" dirty="0" smtClean="0"/>
              <a:t>: put your compound interest from Joseph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	in Switzerland.</a:t>
            </a:r>
            <a:endParaRPr lang="en-US" sz="800" dirty="0"/>
          </a:p>
        </p:txBody>
      </p:sp>
      <p:sp>
        <p:nvSpPr>
          <p:cNvPr id="46" name="Rectangle 45"/>
          <p:cNvSpPr/>
          <p:nvPr/>
        </p:nvSpPr>
        <p:spPr>
          <a:xfrm>
            <a:off x="9427790" y="4497298"/>
            <a:ext cx="2551318" cy="965979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495255" y="5738085"/>
            <a:ext cx="46254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came here to Europe for Compound Interest</a:t>
            </a:r>
          </a:p>
          <a:p>
            <a:r>
              <a:rPr lang="en-US" strike="sngStrike" dirty="0" smtClean="0"/>
              <a:t>With my American </a:t>
            </a:r>
            <a:r>
              <a:rPr lang="en-US" strike="sngStrike" dirty="0" err="1" smtClean="0"/>
              <a:t>Identificatoin</a:t>
            </a:r>
            <a:r>
              <a:rPr lang="en-US" strike="sngStrike" dirty="0" smtClean="0"/>
              <a:t> and Computer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063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47009"/>
            <a:ext cx="10935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FBI:WHITE COLOAR</a:t>
            </a:r>
            <a:endParaRPr lang="en-US" sz="9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793368" y="2542352"/>
            <a:ext cx="5794534" cy="1468873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06" y="154265"/>
            <a:ext cx="2504258" cy="128676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857434" y="3596337"/>
            <a:ext cx="3263317" cy="414888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32338" y="1514283"/>
            <a:ext cx="14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HOMCID:LUX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372009" y="1478355"/>
            <a:ext cx="3386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nonPoliceCompondInterestLogical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652422" y="503834"/>
            <a:ext cx="1775368" cy="82644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602" y="547009"/>
            <a:ext cx="585025" cy="71837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205" y="904266"/>
            <a:ext cx="206461" cy="25352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014822" y="1730710"/>
            <a:ext cx="27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41.HOMICDIE:LUXEMBURG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8903154" y="3596337"/>
            <a:ext cx="4623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nonPolciAccout:HOMCIC:LUX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857433" y="3000798"/>
            <a:ext cx="3263317" cy="414888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79523" y="2988715"/>
            <a:ext cx="3561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nonPolciAccout:HOMCIC:LUX:SWISS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463862" y="3173381"/>
            <a:ext cx="2076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6457133" y="3595594"/>
            <a:ext cx="20762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05550" y="2872472"/>
            <a:ext cx="5839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nonPOcieConetItem</a:t>
            </a:r>
            <a:r>
              <a:rPr lang="en-US" dirty="0" smtClean="0"/>
              <a:t>(</a:t>
            </a:r>
            <a:r>
              <a:rPr lang="en-US" strike="sngStrike" dirty="0" err="1" smtClean="0"/>
              <a:t>ghcoheo</a:t>
            </a:r>
            <a:r>
              <a:rPr lang="en-US" dirty="0" smtClean="0"/>
              <a:t>(FEDEARLBANK SAN FRAICAO))</a:t>
            </a:r>
          </a:p>
          <a:p>
            <a:r>
              <a:rPr lang="en-US" dirty="0" smtClean="0"/>
              <a:t>US FEDERL GOLD BARS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93368" y="2116925"/>
            <a:ext cx="3629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ATIOMCLOCK(CHECKPOINT CHARILE)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60088" y="4067320"/>
            <a:ext cx="32904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builds wall in my basement </a:t>
            </a:r>
          </a:p>
          <a:p>
            <a:r>
              <a:rPr lang="en-US" strike="sngStrike" dirty="0" smtClean="0"/>
              <a:t>As robot with computer, network</a:t>
            </a:r>
          </a:p>
          <a:p>
            <a:r>
              <a:rPr lang="en-US" dirty="0" smtClean="0"/>
              <a:t>[x]  no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38506" y="5238345"/>
            <a:ext cx="3500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4/1 FORT KNOX</a:t>
            </a:r>
            <a:endParaRPr lang="en-US" sz="4000" b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92" y="4341345"/>
            <a:ext cx="2729828" cy="2183862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H="1" flipV="1">
            <a:off x="8960666" y="5738648"/>
            <a:ext cx="2043665" cy="207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8935" y="5592288"/>
            <a:ext cx="773798" cy="74498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470393" y="4978149"/>
            <a:ext cx="10817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SQ.ELECTRCHAIR</a:t>
            </a:r>
            <a:r>
              <a:rPr lang="en-US" strike="sngStrike" dirty="0" smtClean="0"/>
              <a:t>.Roth.ibm.dmielr.accnetouer.touch.datacenetequinox</a:t>
            </a:r>
            <a:r>
              <a:rPr lang="en-US" dirty="0" smtClean="0"/>
              <a:t>).</a:t>
            </a:r>
            <a:r>
              <a:rPr lang="en-US" strike="sngStrike" dirty="0" err="1" smtClean="0"/>
              <a:t>employe.Andrew.braham.nonPoiceButton</a:t>
            </a:r>
            <a:endParaRPr lang="en-US" strike="sngStrike" dirty="0" smtClean="0"/>
          </a:p>
          <a:p>
            <a:r>
              <a:rPr lang="en-US" dirty="0" smtClean="0"/>
              <a:t>BUTTON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175192" y="6549861"/>
            <a:ext cx="489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§123 </a:t>
            </a:r>
            <a:r>
              <a:rPr lang="en-US" dirty="0" err="1" smtClean="0"/>
              <a:t>Hausfreindbruch</a:t>
            </a:r>
            <a:r>
              <a:rPr lang="en-US" dirty="0" smtClean="0"/>
              <a:t>( </a:t>
            </a:r>
            <a:r>
              <a:rPr lang="en-US" dirty="0" err="1" smtClean="0"/>
              <a:t>trnals</a:t>
            </a:r>
            <a:r>
              <a:rPr lang="en-US" dirty="0" smtClean="0"/>
              <a:t>) </a:t>
            </a:r>
            <a:r>
              <a:rPr lang="en-US" dirty="0" err="1" smtClean="0"/>
              <a:t>brekin</a:t>
            </a:r>
            <a:r>
              <a:rPr lang="en-US" dirty="0" smtClean="0"/>
              <a:t> and entering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372495" y="6337274"/>
            <a:ext cx="1708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puts button</a:t>
            </a:r>
          </a:p>
          <a:p>
            <a:r>
              <a:rPr lang="en-US" strike="sngStrike" dirty="0" smtClean="0"/>
              <a:t>To open door</a:t>
            </a:r>
            <a:endParaRPr lang="en-US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460" y="1542865"/>
            <a:ext cx="167341" cy="161110"/>
          </a:xfrm>
          <a:prstGeom prst="rect">
            <a:avLst/>
          </a:prstGeom>
        </p:spPr>
      </p:pic>
      <p:sp>
        <p:nvSpPr>
          <p:cNvPr id="53" name="Freeform 52"/>
          <p:cNvSpPr/>
          <p:nvPr/>
        </p:nvSpPr>
        <p:spPr>
          <a:xfrm>
            <a:off x="9406898" y="1463040"/>
            <a:ext cx="604272" cy="201240"/>
          </a:xfrm>
          <a:custGeom>
            <a:avLst/>
            <a:gdLst>
              <a:gd name="connsiteX0" fmla="*/ 102862 w 604272"/>
              <a:gd name="connsiteY0" fmla="*/ 49876 h 201240"/>
              <a:gd name="connsiteX1" fmla="*/ 152738 w 604272"/>
              <a:gd name="connsiteY1" fmla="*/ 133004 h 201240"/>
              <a:gd name="connsiteX2" fmla="*/ 169364 w 604272"/>
              <a:gd name="connsiteY2" fmla="*/ 199505 h 201240"/>
              <a:gd name="connsiteX3" fmla="*/ 252491 w 604272"/>
              <a:gd name="connsiteY3" fmla="*/ 166255 h 201240"/>
              <a:gd name="connsiteX4" fmla="*/ 235866 w 604272"/>
              <a:gd name="connsiteY4" fmla="*/ 149629 h 201240"/>
              <a:gd name="connsiteX5" fmla="*/ 185989 w 604272"/>
              <a:gd name="connsiteY5" fmla="*/ 166255 h 201240"/>
              <a:gd name="connsiteX6" fmla="*/ 69611 w 604272"/>
              <a:gd name="connsiteY6" fmla="*/ 133004 h 201240"/>
              <a:gd name="connsiteX7" fmla="*/ 3109 w 604272"/>
              <a:gd name="connsiteY7" fmla="*/ 99753 h 201240"/>
              <a:gd name="connsiteX8" fmla="*/ 86237 w 604272"/>
              <a:gd name="connsiteY8" fmla="*/ 116378 h 201240"/>
              <a:gd name="connsiteX9" fmla="*/ 185989 w 604272"/>
              <a:gd name="connsiteY9" fmla="*/ 149629 h 201240"/>
              <a:gd name="connsiteX10" fmla="*/ 202615 w 604272"/>
              <a:gd name="connsiteY10" fmla="*/ 33251 h 201240"/>
              <a:gd name="connsiteX11" fmla="*/ 418746 w 604272"/>
              <a:gd name="connsiteY11" fmla="*/ 16625 h 201240"/>
              <a:gd name="connsiteX12" fmla="*/ 518498 w 604272"/>
              <a:gd name="connsiteY12" fmla="*/ 0 h 201240"/>
              <a:gd name="connsiteX13" fmla="*/ 585000 w 604272"/>
              <a:gd name="connsiteY13" fmla="*/ 83127 h 201240"/>
              <a:gd name="connsiteX14" fmla="*/ 551749 w 604272"/>
              <a:gd name="connsiteY14" fmla="*/ 133004 h 201240"/>
              <a:gd name="connsiteX15" fmla="*/ 451997 w 604272"/>
              <a:gd name="connsiteY15" fmla="*/ 166255 h 201240"/>
              <a:gd name="connsiteX16" fmla="*/ 385495 w 604272"/>
              <a:gd name="connsiteY16" fmla="*/ 116378 h 20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4272" h="201240">
                <a:moveTo>
                  <a:pt x="102862" y="49876"/>
                </a:moveTo>
                <a:cubicBezTo>
                  <a:pt x="119487" y="77585"/>
                  <a:pt x="139614" y="103475"/>
                  <a:pt x="152738" y="133004"/>
                </a:cubicBezTo>
                <a:cubicBezTo>
                  <a:pt x="162018" y="153884"/>
                  <a:pt x="147687" y="192279"/>
                  <a:pt x="169364" y="199505"/>
                </a:cubicBezTo>
                <a:cubicBezTo>
                  <a:pt x="197676" y="208942"/>
                  <a:pt x="224782" y="177338"/>
                  <a:pt x="252491" y="166255"/>
                </a:cubicBezTo>
                <a:cubicBezTo>
                  <a:pt x="307909" y="83127"/>
                  <a:pt x="291284" y="121920"/>
                  <a:pt x="235866" y="149629"/>
                </a:cubicBezTo>
                <a:cubicBezTo>
                  <a:pt x="220191" y="157466"/>
                  <a:pt x="202615" y="160713"/>
                  <a:pt x="185989" y="166255"/>
                </a:cubicBezTo>
                <a:cubicBezTo>
                  <a:pt x="152248" y="157820"/>
                  <a:pt x="102999" y="147313"/>
                  <a:pt x="69611" y="133004"/>
                </a:cubicBezTo>
                <a:cubicBezTo>
                  <a:pt x="46831" y="123241"/>
                  <a:pt x="-14416" y="117278"/>
                  <a:pt x="3109" y="99753"/>
                </a:cubicBezTo>
                <a:cubicBezTo>
                  <a:pt x="23090" y="79772"/>
                  <a:pt x="58975" y="108943"/>
                  <a:pt x="86237" y="116378"/>
                </a:cubicBezTo>
                <a:cubicBezTo>
                  <a:pt x="120051" y="125600"/>
                  <a:pt x="185989" y="149629"/>
                  <a:pt x="185989" y="149629"/>
                </a:cubicBezTo>
                <a:cubicBezTo>
                  <a:pt x="191531" y="110836"/>
                  <a:pt x="168592" y="52693"/>
                  <a:pt x="202615" y="33251"/>
                </a:cubicBezTo>
                <a:cubicBezTo>
                  <a:pt x="265351" y="-2598"/>
                  <a:pt x="346887" y="24189"/>
                  <a:pt x="418746" y="16625"/>
                </a:cubicBezTo>
                <a:cubicBezTo>
                  <a:pt x="452270" y="13096"/>
                  <a:pt x="485247" y="5542"/>
                  <a:pt x="518498" y="0"/>
                </a:cubicBezTo>
                <a:cubicBezTo>
                  <a:pt x="604929" y="17286"/>
                  <a:pt x="623926" y="-7700"/>
                  <a:pt x="585000" y="83127"/>
                </a:cubicBezTo>
                <a:cubicBezTo>
                  <a:pt x="577129" y="101493"/>
                  <a:pt x="568693" y="122414"/>
                  <a:pt x="551749" y="133004"/>
                </a:cubicBezTo>
                <a:cubicBezTo>
                  <a:pt x="522027" y="151580"/>
                  <a:pt x="451997" y="166255"/>
                  <a:pt x="451997" y="166255"/>
                </a:cubicBezTo>
                <a:cubicBezTo>
                  <a:pt x="390364" y="145710"/>
                  <a:pt x="409957" y="165304"/>
                  <a:pt x="385495" y="11637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9752431" y="1330278"/>
            <a:ext cx="258739" cy="517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39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308165" y="2268853"/>
            <a:ext cx="3102015" cy="2044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nonPolicePresidnet</a:t>
            </a:r>
            <a:r>
              <a:rPr lang="en-US" dirty="0" smtClean="0"/>
              <a:t>(Richard Nixon).</a:t>
            </a:r>
            <a:r>
              <a:rPr lang="en-US" dirty="0" err="1" smtClean="0"/>
              <a:t>nonPoliceComputerLogical</a:t>
            </a:r>
            <a:endParaRPr lang="en-US" strike="sngStrike" dirty="0" smtClean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184" y="2209897"/>
            <a:ext cx="2018301" cy="2044012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9" name="TextBox 8"/>
          <p:cNvSpPr txBox="1"/>
          <p:nvPr/>
        </p:nvSpPr>
        <p:spPr>
          <a:xfrm>
            <a:off x="3344932" y="2356607"/>
            <a:ext cx="315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Prof.(</a:t>
            </a:r>
            <a:r>
              <a:rPr lang="en-US" dirty="0" err="1" smtClean="0"/>
              <a:t>Brandenburger</a:t>
            </a:r>
            <a:r>
              <a:rPr lang="en-US" dirty="0" smtClean="0"/>
              <a:t> Tor)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053604" y="936523"/>
            <a:ext cx="7040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1991-&gt;1994</a:t>
            </a:r>
          </a:p>
          <a:p>
            <a:r>
              <a:rPr lang="en-US" sz="800" strike="sngStrike" dirty="0" smtClean="0"/>
              <a:t>FREE(PIZZA) </a:t>
            </a:r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endParaRPr lang="en-US" sz="800" strike="sngStrike" dirty="0" smtClean="0"/>
          </a:p>
          <a:p>
            <a:r>
              <a:rPr lang="en-US" sz="800" dirty="0" smtClean="0"/>
              <a:t>FORT BRAG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565" y="1117768"/>
            <a:ext cx="874996" cy="10089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97690" y="5108025"/>
            <a:ext cx="83839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nonPoliceDoucmentLogcakl.nonPoclieArhcitechet</a:t>
            </a:r>
            <a:r>
              <a:rPr lang="en-US" dirty="0" smtClean="0"/>
              <a:t> ( to get with buttons cognitive </a:t>
            </a:r>
            <a:r>
              <a:rPr lang="en-US" dirty="0" err="1" smtClean="0"/>
              <a:t>stoage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LABOR_LAW.YOUTH LAWS</a:t>
            </a:r>
          </a:p>
          <a:p>
            <a:r>
              <a:rPr lang="en-US" b="1" dirty="0" smtClean="0"/>
              <a:t>41.COGNTIVE §212 </a:t>
            </a:r>
            <a:r>
              <a:rPr lang="en-US" b="1" dirty="0" err="1" smtClean="0"/>
              <a:t>Diebstahl</a:t>
            </a:r>
            <a:r>
              <a:rPr lang="en-US" b="1" dirty="0" smtClean="0"/>
              <a:t> (</a:t>
            </a:r>
            <a:r>
              <a:rPr lang="en-US" b="1" strike="sngStrike" dirty="0" smtClean="0"/>
              <a:t>theft) </a:t>
            </a:r>
            <a:r>
              <a:rPr lang="en-US" b="1" dirty="0" smtClean="0"/>
              <a:t>Storage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325634" y="5786125"/>
            <a:ext cx="3366725" cy="662819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325634" y="593286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 err="1" smtClean="0"/>
              <a:t>nonPOcieConetItem</a:t>
            </a:r>
            <a:r>
              <a:rPr lang="en-US" sz="900" dirty="0" smtClean="0"/>
              <a:t>(</a:t>
            </a:r>
            <a:r>
              <a:rPr lang="en-US" sz="900" strike="sngStrike" dirty="0" err="1" smtClean="0"/>
              <a:t>ghcoheo</a:t>
            </a:r>
            <a:r>
              <a:rPr lang="en-US" sz="900" dirty="0" smtClean="0"/>
              <a:t>(FEDEARLBANK SAN FRAICAO))</a:t>
            </a:r>
          </a:p>
          <a:p>
            <a:r>
              <a:rPr lang="en-US" sz="900" dirty="0" smtClean="0"/>
              <a:t>US FEDERL GOLD BARS</a:t>
            </a:r>
            <a:endParaRPr lang="en-US" sz="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311" y="6217069"/>
            <a:ext cx="1220988" cy="610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900" y="6289477"/>
            <a:ext cx="817612" cy="6124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39614" y="4855779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caroons</a:t>
            </a:r>
            <a:r>
              <a:rPr lang="en-US" dirty="0" smtClean="0"/>
              <a:t>; scrooge)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97" y="4719754"/>
            <a:ext cx="847707" cy="60006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396359" y="4400042"/>
            <a:ext cx="948573" cy="116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584721" y="5276833"/>
            <a:ext cx="2012969" cy="49119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Postbank/</a:t>
            </a:r>
            <a:r>
              <a:rPr lang="en-US" strike="sngStrike" dirty="0" err="1" smtClean="0">
                <a:solidFill>
                  <a:schemeClr val="tx1"/>
                </a:solidFill>
              </a:rPr>
              <a:t>plaboy</a:t>
            </a:r>
            <a:endParaRPr lang="en-US" strike="sngStrik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10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47009"/>
            <a:ext cx="10935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FBI:WHITE COLOAR</a:t>
            </a:r>
            <a:endParaRPr lang="en-US" sz="9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94538" y="1844566"/>
            <a:ext cx="423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HOMIICDE:IS-A-BELL (human resource visa)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549" y="1244504"/>
            <a:ext cx="847707" cy="60006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713868" y="1544535"/>
            <a:ext cx="239635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13868" y="2029232"/>
            <a:ext cx="22792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66138" y="2213898"/>
            <a:ext cx="62567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has mousepad as </a:t>
            </a:r>
            <a:r>
              <a:rPr lang="en-US" dirty="0" smtClean="0"/>
              <a:t>JFK.BULLET.SHOTOER</a:t>
            </a:r>
            <a:r>
              <a:rPr lang="en-US" strike="sngStrike" dirty="0" smtClean="0"/>
              <a:t>(traffic </a:t>
            </a:r>
            <a:r>
              <a:rPr lang="en-US" strike="sngStrike" dirty="0" err="1" smtClean="0"/>
              <a:t>ligh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Women curls  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/jobs/jobs/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meiers</a:t>
            </a:r>
            <a:endParaRPr lang="en-US" strike="sngStrike" dirty="0" smtClean="0"/>
          </a:p>
          <a:p>
            <a:endParaRPr lang="en-US" strike="sngStrike" dirty="0"/>
          </a:p>
          <a:p>
            <a:r>
              <a:rPr lang="en-US" strike="sngStrike" dirty="0" smtClean="0"/>
              <a:t>Guy </a:t>
            </a:r>
            <a:r>
              <a:rPr lang="en-US" strike="sngStrike" dirty="0" err="1" smtClean="0"/>
              <a:t>puth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bumbper</a:t>
            </a:r>
            <a:r>
              <a:rPr lang="en-US" strike="sngStrike" dirty="0" smtClean="0"/>
              <a:t> stick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 on truck</a:t>
            </a:r>
          </a:p>
          <a:p>
            <a:endParaRPr lang="en-US" strike="sngStrike" dirty="0"/>
          </a:p>
          <a:p>
            <a:r>
              <a:rPr lang="en-US" dirty="0" smtClean="0"/>
              <a:t>HOMCEP:GHOST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jagauar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ghohce</a:t>
            </a:r>
            <a:r>
              <a:rPr lang="en-US" strike="sngStrike" dirty="0" smtClean="0"/>
              <a:t>(carols)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8110227" y="3688644"/>
            <a:ext cx="1758987" cy="5365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056" y="23519"/>
            <a:ext cx="1757627" cy="182104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86096" y="477759"/>
            <a:ext cx="461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Go Beyond; Visa Nobel 10,000 employees -1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4051738" y="4493172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895542" y="4637586"/>
            <a:ext cx="1243714" cy="6974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808770" y="5878166"/>
            <a:ext cx="4839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err="1" smtClean="0">
                <a:solidFill>
                  <a:srgbClr val="191919"/>
                </a:solidFill>
                <a:effectLst/>
                <a:latin typeface="Noto Sans Display"/>
              </a:rPr>
              <a:t>Parliament</a:t>
            </a:r>
            <a:r>
              <a:rPr lang="en-US" b="0" i="0" dirty="0" err="1" smtClean="0">
                <a:solidFill>
                  <a:srgbClr val="191919"/>
                </a:solidFill>
                <a:effectLst/>
                <a:latin typeface="var(--font-serif)"/>
              </a:rPr>
              <a:t>Election</a:t>
            </a:r>
            <a:r>
              <a:rPr lang="en-US" b="0" i="0" dirty="0" smtClean="0">
                <a:solidFill>
                  <a:srgbClr val="191919"/>
                </a:solidFill>
                <a:effectLst/>
                <a:latin typeface="var(--font-serif)"/>
              </a:rPr>
              <a:t> of the Federal Chancellor</a:t>
            </a:r>
            <a:endParaRPr lang="en-US" b="0" i="0" dirty="0">
              <a:solidFill>
                <a:srgbClr val="191919"/>
              </a:solidFill>
              <a:effectLst/>
              <a:latin typeface="var(--font-serif)"/>
            </a:endParaRPr>
          </a:p>
        </p:txBody>
      </p:sp>
      <p:sp>
        <p:nvSpPr>
          <p:cNvPr id="27" name="Bent Arrow 26"/>
          <p:cNvSpPr/>
          <p:nvPr/>
        </p:nvSpPr>
        <p:spPr>
          <a:xfrm>
            <a:off x="8639503" y="4862504"/>
            <a:ext cx="2112580" cy="1759013"/>
          </a:xfrm>
          <a:prstGeom prst="ben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LEFT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8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47009"/>
            <a:ext cx="10935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FBI:WHITE COLOAR</a:t>
            </a:r>
            <a:endParaRPr lang="en-US" sz="9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19" y="1378866"/>
            <a:ext cx="3848805" cy="398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4700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FBI:KIDNAPPING</a:t>
            </a:r>
          </a:p>
          <a:p>
            <a:r>
              <a:rPr lang="en-US" sz="900" dirty="0" err="1" smtClean="0"/>
              <a:t>FBI:nonPIceSecuorOrudm</a:t>
            </a:r>
            <a:endParaRPr lang="en-US" sz="9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919" y="1378866"/>
            <a:ext cx="3848805" cy="39876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33971" y="2316868"/>
            <a:ext cx="1775368" cy="82644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151" y="2360043"/>
            <a:ext cx="585025" cy="718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754" y="2717300"/>
            <a:ext cx="206461" cy="2535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42047" y="3371254"/>
            <a:ext cx="3500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4/1 FORT KNOX</a:t>
            </a:r>
            <a:endParaRPr lang="en-US" sz="40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01" y="4250864"/>
            <a:ext cx="2729828" cy="21838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23848" y="5691352"/>
            <a:ext cx="386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FBI:CPVAphil</a:t>
            </a:r>
            <a:r>
              <a:rPr lang="en-US" dirty="0" smtClean="0"/>
              <a:t>(Kimberly) </a:t>
            </a:r>
            <a:r>
              <a:rPr lang="en-US" dirty="0" err="1" smtClean="0"/>
              <a:t>Equnox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601310" y="5876018"/>
            <a:ext cx="2049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26711" y="6062324"/>
            <a:ext cx="1398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</a:p>
          <a:p>
            <a:r>
              <a:rPr lang="en-US" dirty="0" smtClean="0"/>
              <a:t>DATACENTER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9935754" y="3202877"/>
            <a:ext cx="327598" cy="34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89895" y="1147042"/>
            <a:ext cx="1488152" cy="40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THOMAS:41</a:t>
            </a:r>
            <a:endParaRPr lang="en-US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9380276" y="1576287"/>
            <a:ext cx="2024179" cy="40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HOMICD:PETER:20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9721655" y="1128708"/>
            <a:ext cx="2024179" cy="40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STEVE:PETER:20</a:t>
            </a:r>
            <a:endParaRPr lang="en-US" strike="sngStrike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756634" y="1777590"/>
            <a:ext cx="995771" cy="33797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95285" y="662425"/>
            <a:ext cx="29097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Ronald </a:t>
            </a:r>
            <a:r>
              <a:rPr lang="en-US" dirty="0" err="1" smtClean="0"/>
              <a:t>Rean</a:t>
            </a:r>
            <a:r>
              <a:rPr lang="en-US" dirty="0" smtClean="0"/>
              <a:t> wife Mona </a:t>
            </a:r>
            <a:r>
              <a:rPr lang="en-US" dirty="0" err="1" smtClean="0"/>
              <a:t>Lias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Daugher</a:t>
            </a:r>
            <a:r>
              <a:rPr lang="en-US" dirty="0" smtClean="0"/>
              <a:t> small </a:t>
            </a:r>
            <a:r>
              <a:rPr lang="en-US" dirty="0" err="1" smtClean="0"/>
              <a:t>mona</a:t>
            </a:r>
            <a:r>
              <a:rPr lang="en-US" dirty="0" smtClean="0"/>
              <a:t> </a:t>
            </a:r>
            <a:r>
              <a:rPr lang="en-US" dirty="0" err="1" smtClean="0"/>
              <a:t>lisa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Jason’s Wife </a:t>
            </a:r>
            <a:r>
              <a:rPr lang="en-US" dirty="0" err="1" smtClean="0"/>
              <a:t>Micheala</a:t>
            </a:r>
            <a:r>
              <a:rPr lang="en-US" dirty="0" smtClean="0"/>
              <a:t> and</a:t>
            </a:r>
          </a:p>
          <a:p>
            <a:r>
              <a:rPr lang="en-US" dirty="0" err="1" smtClean="0"/>
              <a:t>Daugher</a:t>
            </a:r>
            <a:r>
              <a:rPr lang="en-US" dirty="0" smtClean="0"/>
              <a:t> Emma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8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0" y="54700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FBI:KIDNAPPING</a:t>
            </a:r>
          </a:p>
          <a:p>
            <a:r>
              <a:rPr lang="en-US" sz="900" dirty="0" err="1" smtClean="0"/>
              <a:t>FBI:nonPIceSecuorOrudm</a:t>
            </a:r>
            <a:endParaRPr lang="en-US" sz="9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335" y="988143"/>
            <a:ext cx="3848805" cy="39876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833971" y="2316868"/>
            <a:ext cx="1775368" cy="82644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0151" y="2360043"/>
            <a:ext cx="585025" cy="7183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5754" y="2717300"/>
            <a:ext cx="206461" cy="25352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42047" y="3371254"/>
            <a:ext cx="35006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4/1 FORT KNOX</a:t>
            </a:r>
            <a:endParaRPr lang="en-US" sz="40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301" y="4250864"/>
            <a:ext cx="2729828" cy="21838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23848" y="5691352"/>
            <a:ext cx="3862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FBI:CPVAphil</a:t>
            </a:r>
            <a:r>
              <a:rPr lang="en-US" dirty="0" smtClean="0"/>
              <a:t>(Kimberly) </a:t>
            </a:r>
            <a:r>
              <a:rPr lang="en-US" dirty="0" err="1" smtClean="0"/>
              <a:t>Equnox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2601310" y="5876018"/>
            <a:ext cx="20495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926711" y="6062324"/>
            <a:ext cx="1398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</a:p>
          <a:p>
            <a:r>
              <a:rPr lang="en-US" dirty="0" smtClean="0"/>
              <a:t>DATACENTER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9935754" y="3202877"/>
            <a:ext cx="327598" cy="340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89895" y="1147042"/>
            <a:ext cx="1488152" cy="40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THOMAS:41</a:t>
            </a:r>
            <a:endParaRPr lang="en-US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9380276" y="1576287"/>
            <a:ext cx="2024179" cy="40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HOMICD:PETER:20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9721655" y="1128708"/>
            <a:ext cx="2024179" cy="402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STEVE:PETER:20</a:t>
            </a:r>
            <a:endParaRPr lang="en-US" strike="sngStrike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756634" y="1777590"/>
            <a:ext cx="995771" cy="33797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39556" y="259644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72663" y="259644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damiler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30" y="999281"/>
            <a:ext cx="1257725" cy="101121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583979" y="272614"/>
            <a:ext cx="2593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FBI:nonPIceSecuorOrudm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721655" y="2522483"/>
            <a:ext cx="670710" cy="555936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799490" y="259644"/>
            <a:ext cx="683805" cy="47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642047" y="259644"/>
            <a:ext cx="1750318" cy="31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751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43006" y="2154454"/>
            <a:ext cx="5790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FBI:KIDNAPPING:CPVA</a:t>
            </a:r>
            <a:endParaRPr lang="en-US" sz="4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36882" y="2985451"/>
            <a:ext cx="5549463" cy="323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nonPoliceTRXLogical.aei.maxplank.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348" y="3225984"/>
            <a:ext cx="206461" cy="25352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816249" y="3031167"/>
            <a:ext cx="670710" cy="555936"/>
          </a:xfrm>
          <a:prstGeom prst="rect">
            <a:avLst/>
          </a:prstGeom>
          <a:noFill/>
          <a:ln w="76200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89282" y="3137851"/>
            <a:ext cx="5549463" cy="323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nonPoliceTRXLogical.aei.maxplank.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3741682" y="3290251"/>
            <a:ext cx="5549463" cy="323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nonPoliceTRXLogical.aei.maxplank.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3894082" y="3442651"/>
            <a:ext cx="5549463" cy="323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nonPoliceTRXLogical.aei.maxplank.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885090" y="5849007"/>
            <a:ext cx="879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nonPolcieCfg</a:t>
            </a:r>
            <a:r>
              <a:rPr lang="en-US" dirty="0" smtClean="0"/>
              <a:t>(</a:t>
            </a:r>
            <a:r>
              <a:rPr lang="en-US" dirty="0" err="1" smtClean="0"/>
              <a:t>roth.ibm.damiler</a:t>
            </a:r>
            <a:r>
              <a:rPr lang="en-US" dirty="0" smtClean="0"/>
              <a:t>.*).</a:t>
            </a:r>
            <a:r>
              <a:rPr lang="en-US" dirty="0" err="1" smtClean="0"/>
              <a:t>roth</a:t>
            </a:r>
            <a:r>
              <a:rPr lang="en-US" dirty="0" smtClean="0"/>
              <a:t>/</a:t>
            </a:r>
            <a:r>
              <a:rPr lang="en-US" dirty="0" err="1" smtClean="0"/>
              <a:t>roth</a:t>
            </a:r>
            <a:r>
              <a:rPr lang="en-US" dirty="0" smtClean="0"/>
              <a:t>/jobs/jobs/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85090" y="5632075"/>
            <a:ext cx="497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nonPoliceSeperation.nonPoliceX</a:t>
            </a:r>
            <a:r>
              <a:rPr lang="en-US" dirty="0" smtClean="0"/>
              <a:t>/</a:t>
            </a:r>
            <a:r>
              <a:rPr lang="en-US" dirty="0" err="1" smtClean="0"/>
              <a:t>Y.nonPIceLogicla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85090" y="6479628"/>
            <a:ext cx="714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Shrot</a:t>
            </a:r>
            <a:r>
              <a:rPr lang="en-US" dirty="0" smtClean="0"/>
              <a:t>: 81Y 3 marriages </a:t>
            </a:r>
            <a:r>
              <a:rPr lang="en-US" dirty="0" err="1" smtClean="0"/>
              <a:t>nonPolciInterupg.nonPocileRT</a:t>
            </a:r>
            <a:r>
              <a:rPr lang="en-US" dirty="0" smtClean="0"/>
              <a:t> (</a:t>
            </a:r>
            <a:r>
              <a:rPr lang="en-US" dirty="0" err="1" smtClean="0"/>
              <a:t>serpation</a:t>
            </a:r>
            <a:r>
              <a:rPr lang="en-US" dirty="0" smtClean="0"/>
              <a:t> </a:t>
            </a:r>
            <a:r>
              <a:rPr lang="en-US" dirty="0" err="1" smtClean="0"/>
              <a:t>docuemt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82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38" y="259644"/>
            <a:ext cx="4132177" cy="100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638" y="5465797"/>
            <a:ext cx="3995255" cy="969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38" y="1402459"/>
            <a:ext cx="3995255" cy="1948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374" y="3490028"/>
            <a:ext cx="3877519" cy="191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3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65962" y="112734"/>
            <a:ext cx="104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DAIMLER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79737" y="300625"/>
            <a:ext cx="2379945" cy="3607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37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48957" y="149957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 smtClean="0">
                <a:solidFill>
                  <a:srgbClr val="000000"/>
                </a:solidFill>
                <a:effectLst/>
                <a:latin typeface="Roboto"/>
              </a:rPr>
              <a:t> Oak Ridge National Lab</a:t>
            </a:r>
            <a:endParaRPr lang="en-US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642231"/>
            <a:ext cx="10036764" cy="56456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33407" y="149957"/>
            <a:ext cx="525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https://www.bnl.gov/newsroom/news.php?a=114371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25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2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745" y="2139584"/>
            <a:ext cx="5534326" cy="1344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25745" y="3688644"/>
            <a:ext cx="464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INTERNATIONAL PROCTING THE CONSTITUTION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42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620" y="1382839"/>
            <a:ext cx="5534326" cy="1344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99620" y="2829519"/>
            <a:ext cx="464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INTERNATIONAL PROCTING THE CONSTITUTION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620" y="3301231"/>
            <a:ext cx="1800225" cy="25431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665" y="3805894"/>
            <a:ext cx="34290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48957" y="149957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 smtClean="0">
                <a:solidFill>
                  <a:srgbClr val="000000"/>
                </a:solidFill>
                <a:effectLst/>
                <a:latin typeface="Roboto"/>
              </a:rPr>
              <a:t> Oak Ridge National Lab</a:t>
            </a:r>
            <a:endParaRPr lang="en-US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642231"/>
            <a:ext cx="10036764" cy="56456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33407" y="149957"/>
            <a:ext cx="525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https://www.bnl.gov/newsroom/news.php?a=114371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87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48957" y="149957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 smtClean="0">
                <a:solidFill>
                  <a:srgbClr val="000000"/>
                </a:solidFill>
                <a:effectLst/>
                <a:latin typeface="Roboto"/>
              </a:rPr>
              <a:t> Oak Ridge National Lab</a:t>
            </a:r>
            <a:endParaRPr lang="en-US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642231"/>
            <a:ext cx="10036764" cy="56456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33407" y="149957"/>
            <a:ext cx="525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https://www.bnl.gov/newsroom/news.php?a=114371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716547" y="33462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</a:t>
            </a:r>
            <a:endParaRPr lang="en-US" dirty="0"/>
          </a:p>
        </p:txBody>
      </p:sp>
      <p:cxnSp>
        <p:nvCxnSpPr>
          <p:cNvPr id="4" name="Straight Arrow Connector 3"/>
          <p:cNvCxnSpPr>
            <a:stCxn id="2" idx="3"/>
          </p:cNvCxnSpPr>
          <p:nvPr/>
        </p:nvCxnSpPr>
        <p:spPr>
          <a:xfrm>
            <a:off x="2281125" y="519289"/>
            <a:ext cx="3693790" cy="608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05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944810" y="4321479"/>
            <a:ext cx="925975" cy="79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41175" y="5254906"/>
            <a:ext cx="73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73073" y="3009418"/>
            <a:ext cx="659757" cy="1481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02278" y="2720051"/>
            <a:ext cx="281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nonPoliceDEA</a:t>
            </a:r>
            <a:r>
              <a:rPr lang="en-US" dirty="0" smtClean="0"/>
              <a:t>(</a:t>
            </a:r>
            <a:r>
              <a:rPr lang="en-US" dirty="0" err="1" smtClean="0"/>
              <a:t>cocain</a:t>
            </a:r>
            <a:r>
              <a:rPr lang="en-US" dirty="0" smtClean="0"/>
              <a:t>).white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340770" y="2615878"/>
            <a:ext cx="1099595" cy="717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461094" y="4907666"/>
            <a:ext cx="347240" cy="104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944810" y="4321479"/>
            <a:ext cx="925975" cy="79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41175" y="5254906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22873" y="3298785"/>
            <a:ext cx="2277249" cy="20718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JUSTIZ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944810" y="4321479"/>
            <a:ext cx="925975" cy="79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41175" y="5254906"/>
            <a:ext cx="121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Rockefeller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22873" y="3298785"/>
            <a:ext cx="2277249" cy="20718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6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944810" y="4321479"/>
            <a:ext cx="925975" cy="79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41175" y="5254906"/>
            <a:ext cx="121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Rockefeller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22873" y="3298785"/>
            <a:ext cx="2277249" cy="20718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5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48957" y="149957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 smtClean="0">
                <a:solidFill>
                  <a:srgbClr val="000000"/>
                </a:solidFill>
                <a:effectLst/>
                <a:latin typeface="Roboto"/>
              </a:rPr>
              <a:t> Oak Ridge National Lab</a:t>
            </a:r>
            <a:endParaRPr lang="en-US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642231"/>
            <a:ext cx="10036764" cy="56456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133407" y="149957"/>
            <a:ext cx="525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https://www.bnl.gov/newsroom/news.php?a=114371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34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38" y="259644"/>
            <a:ext cx="4132177" cy="100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638" y="5465797"/>
            <a:ext cx="3995255" cy="969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38" y="1402459"/>
            <a:ext cx="3995255" cy="1948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374" y="3490028"/>
            <a:ext cx="3877519" cy="191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06592" y="245383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job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34812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944810" y="4321479"/>
            <a:ext cx="925975" cy="79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41175" y="5254906"/>
            <a:ext cx="121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Rockefeller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22873" y="3298785"/>
            <a:ext cx="2277249" cy="20718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TRUMP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8314" y="218346"/>
            <a:ext cx="6608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PETERSSON</a:t>
            </a:r>
            <a:r>
              <a:rPr lang="en-US" dirty="0" smtClean="0"/>
              <a:t> my ID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402957" y="891251"/>
            <a:ext cx="6054448" cy="32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870785" y="5254906"/>
            <a:ext cx="105329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7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6944810" y="4321479"/>
            <a:ext cx="925975" cy="794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41175" y="5254906"/>
            <a:ext cx="121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Rockefeller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22873" y="3298785"/>
            <a:ext cx="2277249" cy="20718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TRUMP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48314" y="218346"/>
            <a:ext cx="66082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PETERSSON</a:t>
            </a:r>
            <a:r>
              <a:rPr lang="en-US" dirty="0" smtClean="0"/>
              <a:t> my ID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402957" y="891251"/>
            <a:ext cx="6054448" cy="324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870785" y="5254906"/>
            <a:ext cx="105329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981631" y="4470076"/>
            <a:ext cx="273081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PAUL</a:t>
            </a:r>
            <a:endParaRPr lang="en-US" sz="9600" dirty="0"/>
          </a:p>
        </p:txBody>
      </p:sp>
      <p:sp>
        <p:nvSpPr>
          <p:cNvPr id="11" name="TextBox 10"/>
          <p:cNvSpPr txBox="1"/>
          <p:nvPr/>
        </p:nvSpPr>
        <p:spPr>
          <a:xfrm>
            <a:off x="5946516" y="6039736"/>
            <a:ext cx="175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Paul 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 Jr, </a:t>
            </a:r>
            <a:r>
              <a:rPr lang="en-US" strike="sngStrike" dirty="0" err="1" smtClean="0"/>
              <a:t>Sr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592729" y="4718744"/>
            <a:ext cx="1909823" cy="651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457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3044" y="259644"/>
            <a:ext cx="65623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FORT MYERS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33044" y="4122835"/>
            <a:ext cx="396916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MEIERS</a:t>
            </a:r>
            <a:endParaRPr lang="en-US" sz="9600" dirty="0"/>
          </a:p>
        </p:txBody>
      </p:sp>
      <p:sp>
        <p:nvSpPr>
          <p:cNvPr id="13" name="Rectangle 12"/>
          <p:cNvSpPr/>
          <p:nvPr/>
        </p:nvSpPr>
        <p:spPr>
          <a:xfrm>
            <a:off x="1662204" y="4811274"/>
            <a:ext cx="1102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Petersson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149608" y="4722999"/>
            <a:ext cx="63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Paul 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249174">
            <a:off x="7402207" y="4595149"/>
            <a:ext cx="572750" cy="49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1445284">
            <a:off x="2941225" y="4765505"/>
            <a:ext cx="572750" cy="49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45894" y="48112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060294" y="4722999"/>
            <a:ext cx="358815" cy="55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87473" y="4552643"/>
            <a:ext cx="740780" cy="829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5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65962" y="112734"/>
            <a:ext cx="104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DAIMLER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79737" y="300625"/>
            <a:ext cx="2379945" cy="3607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5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3044" y="259644"/>
            <a:ext cx="732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WASHINGTON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33044" y="4321479"/>
            <a:ext cx="732219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WASHINGTON</a:t>
            </a:r>
            <a:endParaRPr lang="en-US" sz="9600" dirty="0"/>
          </a:p>
        </p:txBody>
      </p:sp>
      <p:sp>
        <p:nvSpPr>
          <p:cNvPr id="13" name="Rectangle 12"/>
          <p:cNvSpPr/>
          <p:nvPr/>
        </p:nvSpPr>
        <p:spPr>
          <a:xfrm>
            <a:off x="1662204" y="4811274"/>
            <a:ext cx="1102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Petersson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224686" y="4621386"/>
            <a:ext cx="63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Paul 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249174">
            <a:off x="10610929" y="4663892"/>
            <a:ext cx="572750" cy="49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1445284">
            <a:off x="2941225" y="4765505"/>
            <a:ext cx="572750" cy="49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45894" y="48112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060294" y="4722999"/>
            <a:ext cx="358815" cy="55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142" y="1727347"/>
            <a:ext cx="2235645" cy="213084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377914" y="4213185"/>
            <a:ext cx="578734" cy="125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101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3044" y="259644"/>
            <a:ext cx="732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WASHINGTON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33044" y="4321479"/>
            <a:ext cx="381591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err="1" smtClean="0"/>
              <a:t>Geroge</a:t>
            </a:r>
            <a:endParaRPr lang="en-US" sz="9600" dirty="0"/>
          </a:p>
        </p:txBody>
      </p:sp>
      <p:sp>
        <p:nvSpPr>
          <p:cNvPr id="13" name="Rectangle 12"/>
          <p:cNvSpPr/>
          <p:nvPr/>
        </p:nvSpPr>
        <p:spPr>
          <a:xfrm>
            <a:off x="1662204" y="4811274"/>
            <a:ext cx="1102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Petersson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224686" y="4621386"/>
            <a:ext cx="63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Paul 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249174">
            <a:off x="10610929" y="4663892"/>
            <a:ext cx="572750" cy="49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1445284">
            <a:off x="2941225" y="4765505"/>
            <a:ext cx="572750" cy="49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45894" y="48112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060294" y="4722999"/>
            <a:ext cx="358815" cy="55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142" y="1727347"/>
            <a:ext cx="2235645" cy="213084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377914" y="4213185"/>
            <a:ext cx="578734" cy="125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892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33044" y="259644"/>
            <a:ext cx="73221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WASHINGTON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33044" y="4321479"/>
            <a:ext cx="1117882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Dr. </a:t>
            </a:r>
            <a:r>
              <a:rPr lang="en-US" sz="9600" dirty="0" err="1" smtClean="0"/>
              <a:t>Ason</a:t>
            </a:r>
            <a:r>
              <a:rPr lang="en-US" sz="9600" dirty="0" smtClean="0"/>
              <a:t> C. </a:t>
            </a:r>
            <a:r>
              <a:rPr lang="en-US" sz="9600" dirty="0" err="1" smtClean="0"/>
              <a:t>Washaton</a:t>
            </a:r>
            <a:r>
              <a:rPr lang="en-US" sz="9600" dirty="0" smtClean="0"/>
              <a:t> </a:t>
            </a:r>
            <a:endParaRPr lang="en-US" sz="9600" dirty="0"/>
          </a:p>
        </p:txBody>
      </p:sp>
      <p:sp>
        <p:nvSpPr>
          <p:cNvPr id="13" name="Rectangle 12"/>
          <p:cNvSpPr/>
          <p:nvPr/>
        </p:nvSpPr>
        <p:spPr>
          <a:xfrm>
            <a:off x="1662204" y="4811274"/>
            <a:ext cx="1102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Petersson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1224686" y="4621386"/>
            <a:ext cx="636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Paul 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0249174">
            <a:off x="10610929" y="4663892"/>
            <a:ext cx="572750" cy="49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21445284">
            <a:off x="2941225" y="4765505"/>
            <a:ext cx="572750" cy="497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145894" y="481127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060294" y="4722999"/>
            <a:ext cx="358815" cy="55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142" y="1727347"/>
            <a:ext cx="2235645" cy="213084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377914" y="4213185"/>
            <a:ext cx="578734" cy="125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063916" y="6015789"/>
            <a:ext cx="6875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and Paul fest</a:t>
            </a:r>
          </a:p>
          <a:p>
            <a:r>
              <a:rPr lang="en-US" dirty="0" err="1" smtClean="0"/>
              <a:t>Dr</a:t>
            </a:r>
            <a:r>
              <a:rPr lang="en-US" dirty="0" smtClean="0"/>
              <a:t> Rice, </a:t>
            </a:r>
            <a:r>
              <a:rPr lang="en-US" dirty="0" err="1" smtClean="0"/>
              <a:t>Goerge</a:t>
            </a:r>
            <a:r>
              <a:rPr lang="en-US" dirty="0" smtClean="0"/>
              <a:t> Bush, Collen Powel, </a:t>
            </a:r>
            <a:r>
              <a:rPr lang="en-US" dirty="0" err="1" smtClean="0"/>
              <a:t>Polizei</a:t>
            </a:r>
            <a:r>
              <a:rPr lang="en-US" dirty="0" smtClean="0"/>
              <a:t> Thomas, MARIE </a:t>
            </a:r>
            <a:r>
              <a:rPr lang="en-US" dirty="0" err="1" smtClean="0"/>
              <a:t>putin</a:t>
            </a:r>
            <a:r>
              <a:rPr lang="en-US" dirty="0" smtClean="0"/>
              <a:t>(PAUL)</a:t>
            </a:r>
          </a:p>
          <a:p>
            <a:r>
              <a:rPr lang="en-US" dirty="0" err="1" smtClean="0"/>
              <a:t>Omana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Loivey</a:t>
            </a:r>
            <a:r>
              <a:rPr lang="en-US" strike="sngStrike" dirty="0"/>
              <a:t> </a:t>
            </a:r>
            <a:r>
              <a:rPr lang="en-US" strike="sngStrike" dirty="0" smtClean="0"/>
              <a:t>some blond women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4302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11029" y="6342926"/>
            <a:ext cx="409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Swabish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hal</a:t>
            </a:r>
            <a:r>
              <a:rPr lang="en-US" strike="sngStrike" dirty="0" smtClean="0"/>
              <a:t> my house my car, my </a:t>
            </a:r>
            <a:r>
              <a:rPr lang="en-US" strike="sngStrike" dirty="0" err="1" smtClean="0"/>
              <a:t>horuses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26057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348957" y="149957"/>
            <a:ext cx="1479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0" i="0" dirty="0" smtClean="0">
                <a:solidFill>
                  <a:srgbClr val="000000"/>
                </a:solidFill>
                <a:effectLst/>
                <a:latin typeface="Roboto"/>
              </a:rPr>
              <a:t>National Lab</a:t>
            </a:r>
            <a:endParaRPr lang="en-US" b="0" i="0" dirty="0">
              <a:solidFill>
                <a:srgbClr val="000000"/>
              </a:solidFill>
              <a:effectLst/>
              <a:latin typeface="Robot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67" y="642231"/>
            <a:ext cx="10036764" cy="56456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747468" y="149957"/>
            <a:ext cx="1014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(bnl.gov)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15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201" y="928694"/>
            <a:ext cx="2099061" cy="2577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2" y="3971609"/>
            <a:ext cx="740778" cy="9096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386" y="928694"/>
            <a:ext cx="3226532" cy="25941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89" y="3959593"/>
            <a:ext cx="1146329" cy="9216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428" y="4987703"/>
            <a:ext cx="24765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4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016415" y="519289"/>
            <a:ext cx="1527858" cy="1517855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615878" y="243068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House</a:t>
            </a:r>
            <a:endParaRPr lang="en-US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6807843" y="1278216"/>
            <a:ext cx="1527858" cy="1517855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027271" y="3340438"/>
            <a:ext cx="1527858" cy="1517855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571772" y="3456185"/>
            <a:ext cx="1527858" cy="1517855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03625" y="1759352"/>
            <a:ext cx="999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</a:t>
            </a:r>
          </a:p>
          <a:p>
            <a:r>
              <a:rPr lang="en-US" dirty="0" smtClean="0"/>
              <a:t>KITCHEN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287701" y="3708977"/>
            <a:ext cx="1267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COURT L</a:t>
            </a:r>
          </a:p>
          <a:p>
            <a:r>
              <a:rPr lang="en-US" dirty="0" smtClean="0"/>
              <a:t>IBARAY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8248" y="2532855"/>
            <a:ext cx="3004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HOMICIDE:NANA clue</a:t>
            </a:r>
          </a:p>
          <a:p>
            <a:r>
              <a:rPr lang="en-US" dirty="0" smtClean="0"/>
              <a:t>IPX</a:t>
            </a:r>
          </a:p>
          <a:p>
            <a:r>
              <a:rPr lang="en-US" dirty="0" smtClean="0"/>
              <a:t>2015 HOMICIDE:NANA </a:t>
            </a:r>
            <a:r>
              <a:rPr lang="en-US" dirty="0" err="1" smtClean="0"/>
              <a:t>cluedo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986532" y="3923818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</a:t>
            </a:r>
          </a:p>
          <a:p>
            <a:r>
              <a:rPr lang="en-US" dirty="0" smtClean="0"/>
              <a:t>GARDEN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345" y="3636416"/>
            <a:ext cx="613855" cy="92589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842516" y="259644"/>
            <a:ext cx="5509828" cy="486794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9456516" y="3923818"/>
            <a:ext cx="2199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51" y="3689610"/>
            <a:ext cx="852068" cy="68506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1070423" y="3365478"/>
            <a:ext cx="8598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</a:t>
            </a:r>
            <a:r>
              <a:rPr lang="en-US" dirty="0" err="1" smtClean="0"/>
              <a:t>roth.ibdmier.damil.acntouer.touch.employe.kurt.berger</a:t>
            </a:r>
            <a:r>
              <a:rPr lang="en-US" dirty="0" smtClean="0"/>
              <a:t>(</a:t>
            </a:r>
            <a:r>
              <a:rPr lang="en-US" strike="sngStrike" dirty="0" smtClean="0"/>
              <a:t>without a </a:t>
            </a:r>
            <a:r>
              <a:rPr lang="en-US" strike="sngStrike" dirty="0" err="1" smtClean="0"/>
              <a:t>a</a:t>
            </a:r>
            <a:r>
              <a:rPr lang="en-US" strike="sngStrike" dirty="0" smtClean="0"/>
              <a:t> hem </a:t>
            </a:r>
            <a:r>
              <a:rPr lang="en-US" strike="sngStrike" dirty="0" err="1" smtClean="0"/>
              <a:t>witou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kurt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Harold has drugs</a:t>
            </a:r>
          </a:p>
          <a:p>
            <a:endParaRPr lang="en-US" strike="sngStrike" dirty="0"/>
          </a:p>
          <a:p>
            <a:r>
              <a:rPr lang="en-US" dirty="0" smtClean="0"/>
              <a:t>A Town Castle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80344" y="998621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bed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9858351" y="830179"/>
            <a:ext cx="1707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Farting around</a:t>
            </a:r>
          </a:p>
          <a:p>
            <a:r>
              <a:rPr lang="en-US" strike="sngStrike" dirty="0" smtClean="0"/>
              <a:t>Sleeping around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9456516" y="2037143"/>
            <a:ext cx="1865200" cy="45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9526243" y="1913021"/>
            <a:ext cx="1774785" cy="2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565357" y="1913021"/>
            <a:ext cx="2745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Desity</a:t>
            </a:r>
            <a:r>
              <a:rPr lang="en-US" dirty="0" smtClean="0"/>
              <a:t>/</a:t>
            </a:r>
            <a:r>
              <a:rPr lang="en-US" dirty="0" err="1" smtClean="0"/>
              <a:t>strength.AVAILBITYT</a:t>
            </a:r>
            <a:endParaRPr lang="en-US" dirty="0" smtClean="0"/>
          </a:p>
          <a:p>
            <a:r>
              <a:rPr lang="en-US" strike="sngStrike" dirty="0" smtClean="0"/>
              <a:t>Single </a:t>
            </a:r>
            <a:r>
              <a:rPr lang="en-US" strike="sngStrike" dirty="0" err="1" smtClean="0"/>
              <a:t>consturct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64313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71" y="4629873"/>
            <a:ext cx="312647" cy="251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111" y="1161787"/>
            <a:ext cx="4141137" cy="2127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990" y="1612248"/>
            <a:ext cx="508267" cy="6241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23" y="1693270"/>
            <a:ext cx="625251" cy="502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40" y="1612248"/>
            <a:ext cx="375828" cy="4614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35514" y="519289"/>
            <a:ext cx="262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Roth.Ibm.dmiel.sap</a:t>
            </a:r>
            <a:endParaRPr lang="en-US" strike="sngStrike" dirty="0" smtClean="0"/>
          </a:p>
          <a:p>
            <a:r>
              <a:rPr lang="en-US" dirty="0" err="1" smtClean="0"/>
              <a:t>nonPoliceDoucmetnLocial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456" y="2073743"/>
            <a:ext cx="884722" cy="5784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52123" y="4328932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HOMCIDE:STILLBORN; HCOMDPE:CHANGIEL§212Abortion</a:t>
            </a:r>
          </a:p>
          <a:p>
            <a:r>
              <a:rPr lang="en-US" dirty="0"/>
              <a:t>	</a:t>
            </a:r>
            <a:r>
              <a:rPr lang="en-US" dirty="0" smtClean="0"/>
              <a:t>		IPX GOVEORUE:NEWSOME 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trike="sngStrike" dirty="0" err="1" smtClean="0"/>
              <a:t>gentchnology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trike="sngStrike" dirty="0" err="1" smtClean="0"/>
              <a:t>roth.bmid.appell.accntuere.touch</a:t>
            </a:r>
            <a:endParaRPr lang="en-US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895" y="1161787"/>
            <a:ext cx="3995255" cy="194846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972537" y="1354238"/>
            <a:ext cx="1088020" cy="100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87474" y="785881"/>
            <a:ext cx="13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Fivoli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harold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8287474" y="519289"/>
            <a:ext cx="167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nonPoliceCastle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63" y="703955"/>
            <a:ext cx="272588" cy="41115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9618864" y="703955"/>
            <a:ext cx="1099293" cy="908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828" y="548718"/>
            <a:ext cx="625251" cy="50270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618864" y="3669632"/>
            <a:ext cx="2564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HOMIDE:STILLBORN:</a:t>
            </a:r>
          </a:p>
          <a:p>
            <a:r>
              <a:rPr lang="en-US" dirty="0" smtClean="0"/>
              <a:t>HOMCEP:LUX:STILLBORE: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271" y="4629873"/>
            <a:ext cx="312647" cy="2513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359" y="1080673"/>
            <a:ext cx="4141137" cy="21278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990" y="1612248"/>
            <a:ext cx="508267" cy="62412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23" y="1693270"/>
            <a:ext cx="625251" cy="5027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840" y="1612248"/>
            <a:ext cx="375828" cy="4614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35514" y="519289"/>
            <a:ext cx="2620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Roth.Ibm.dmiel.sap</a:t>
            </a:r>
            <a:endParaRPr lang="en-US" strike="sngStrike" dirty="0" smtClean="0"/>
          </a:p>
          <a:p>
            <a:r>
              <a:rPr lang="en-US" dirty="0" err="1" smtClean="0"/>
              <a:t>nonPoliceDoucmetnLocial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9456" y="2073743"/>
            <a:ext cx="884722" cy="5784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52123" y="4328932"/>
            <a:ext cx="6104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HOMCIDE:STILLBORN; HCOMDPE:CHANGIEL§212Abortion</a:t>
            </a:r>
          </a:p>
          <a:p>
            <a:r>
              <a:rPr lang="en-US" dirty="0"/>
              <a:t>	</a:t>
            </a:r>
            <a:r>
              <a:rPr lang="en-US" dirty="0" smtClean="0"/>
              <a:t>		IPX GOVEORUE:NEWSOME 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trike="sngStrike" dirty="0" err="1" smtClean="0"/>
              <a:t>gentchnology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trike="sngStrike" dirty="0" err="1" smtClean="0"/>
              <a:t>roth.bmid.appell.accntuere.touch</a:t>
            </a:r>
            <a:endParaRPr lang="en-US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895" y="1161787"/>
            <a:ext cx="3995255" cy="1948469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972537" y="1354238"/>
            <a:ext cx="1088020" cy="100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287474" y="785881"/>
            <a:ext cx="133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Fivoli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harold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8287474" y="519289"/>
            <a:ext cx="167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nonPoliceCastle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663" y="703955"/>
            <a:ext cx="272588" cy="41115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9618864" y="703955"/>
            <a:ext cx="1099293" cy="908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828" y="548718"/>
            <a:ext cx="625251" cy="50270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387408" y="4328932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590416" y="4327649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82469" y="5492693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949047" y="5395888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608144" y="4278190"/>
            <a:ext cx="1219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POLICE</a:t>
            </a:r>
          </a:p>
          <a:p>
            <a:r>
              <a:rPr lang="en-US" dirty="0" smtClean="0"/>
              <a:t>KITCHEN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712654" y="5502300"/>
            <a:ext cx="1443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COURT L</a:t>
            </a:r>
          </a:p>
          <a:p>
            <a:r>
              <a:rPr lang="en-US" dirty="0" smtClean="0"/>
              <a:t>IBARAY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868809" y="5521393"/>
            <a:ext cx="1272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POLICE</a:t>
            </a:r>
          </a:p>
          <a:p>
            <a:r>
              <a:rPr lang="en-US" dirty="0" smtClean="0"/>
              <a:t>GARDEN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251844" y="4124285"/>
            <a:ext cx="2633426" cy="247537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989443" y="5395888"/>
            <a:ext cx="114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87025" y="4439157"/>
            <a:ext cx="63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bed</a:t>
            </a:r>
            <a:endParaRPr lang="en-US" strike="sngStrike" dirty="0"/>
          </a:p>
        </p:txBody>
      </p:sp>
      <p:sp>
        <p:nvSpPr>
          <p:cNvPr id="31" name="Right Arrow 30"/>
          <p:cNvSpPr/>
          <p:nvPr/>
        </p:nvSpPr>
        <p:spPr>
          <a:xfrm rot="16200000">
            <a:off x="3270597" y="3136729"/>
            <a:ext cx="702846" cy="100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66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058740" y="1481560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61748" y="1480277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53801" y="2645321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0379" y="2548516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279476" y="1430818"/>
            <a:ext cx="1219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POLICE</a:t>
            </a:r>
          </a:p>
          <a:p>
            <a:r>
              <a:rPr lang="en-US" dirty="0" smtClean="0"/>
              <a:t>KITCHEN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383986" y="2654928"/>
            <a:ext cx="1443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Dinnin</a:t>
            </a:r>
            <a:endParaRPr lang="en-US" dirty="0" smtClean="0"/>
          </a:p>
          <a:p>
            <a:r>
              <a:rPr lang="en-US" dirty="0" smtClean="0"/>
              <a:t>room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40141" y="2674021"/>
            <a:ext cx="1272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Living</a:t>
            </a:r>
          </a:p>
          <a:p>
            <a:r>
              <a:rPr lang="en-US" dirty="0" smtClean="0"/>
              <a:t>room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923176" y="1276913"/>
            <a:ext cx="2633426" cy="247537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5696870" y="2878195"/>
            <a:ext cx="114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158357" y="1591785"/>
            <a:ext cx="630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Family room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2972636" y="339889"/>
            <a:ext cx="464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nonPoliceDocumentsLogical.</a:t>
            </a:r>
            <a:r>
              <a:rPr lang="en-US" strike="sngStrike" dirty="0" err="1" smtClean="0"/>
              <a:t>aei.maxplank.marx</a:t>
            </a:r>
            <a:endParaRPr lang="en-US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6887116" y="2210517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090124" y="2209234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653793" y="3332422"/>
            <a:ext cx="730241" cy="114283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678453" y="2278886"/>
            <a:ext cx="1892736" cy="1867228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107852" y="2159775"/>
            <a:ext cx="121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bathroom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835555" y="3481065"/>
            <a:ext cx="1443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COURT L</a:t>
            </a:r>
          </a:p>
          <a:p>
            <a:r>
              <a:rPr lang="en-US" dirty="0" smtClean="0"/>
              <a:t>IBARAY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751552" y="2005870"/>
            <a:ext cx="5090720" cy="247537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9489151" y="3277473"/>
            <a:ext cx="114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86733" y="2320742"/>
            <a:ext cx="63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bed</a:t>
            </a:r>
            <a:endParaRPr lang="en-US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3163912" y="4252149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366920" y="4250866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658973" y="5415910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725551" y="5319105"/>
            <a:ext cx="730241" cy="771836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384648" y="4201407"/>
            <a:ext cx="1219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POLICE</a:t>
            </a:r>
          </a:p>
          <a:p>
            <a:r>
              <a:rPr lang="en-US" dirty="0" smtClean="0"/>
              <a:t>KITCHEN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489158" y="5425517"/>
            <a:ext cx="1443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COURT L</a:t>
            </a:r>
          </a:p>
          <a:p>
            <a:r>
              <a:rPr lang="en-US" dirty="0" smtClean="0"/>
              <a:t>IBARAY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645313" y="5444610"/>
            <a:ext cx="1272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POLICE</a:t>
            </a:r>
          </a:p>
          <a:p>
            <a:r>
              <a:rPr lang="en-US" dirty="0" smtClean="0"/>
              <a:t>GARDEN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865193" y="4048686"/>
            <a:ext cx="2633426" cy="247537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5802042" y="5648784"/>
            <a:ext cx="1148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263529" y="4362374"/>
            <a:ext cx="63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bed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3197944" y="891251"/>
            <a:ext cx="92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FLOOR I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986733" y="1496863"/>
            <a:ext cx="98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FLOOR II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490553" y="3762181"/>
            <a:ext cx="11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basement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993246" y="3004946"/>
            <a:ext cx="104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bedroom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95025" y="2275143"/>
            <a:ext cx="654997" cy="507928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817490" y="2295062"/>
            <a:ext cx="613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bath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571631" y="528495"/>
            <a:ext cx="830804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FBI:KIDDNAPPING:  </a:t>
            </a:r>
            <a:r>
              <a:rPr lang="en-US" sz="4400" b="1" dirty="0" err="1" smtClean="0"/>
              <a:t>KINDERZIMMER</a:t>
            </a:r>
            <a:r>
              <a:rPr lang="en-US" b="1" dirty="0" err="1" smtClean="0"/>
              <a:t>.</a:t>
            </a:r>
            <a:r>
              <a:rPr lang="en-US" dirty="0" err="1" smtClean="0"/>
              <a:t>nonPolciDoucmentLogical</a:t>
            </a:r>
            <a:endParaRPr lang="en-US" dirty="0" smtClean="0"/>
          </a:p>
          <a:p>
            <a:r>
              <a:rPr lang="en-US" dirty="0" smtClean="0"/>
              <a:t>41.FBI:CPVA	KINDERZIMMER01.ELEBEHT:HOMCIDE:NANA.CHECPOITN CHALIER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191650" y="1249217"/>
            <a:ext cx="1467256" cy="2475370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endCxn id="42" idx="0"/>
          </p:cNvCxnSpPr>
          <p:nvPr/>
        </p:nvCxnSpPr>
        <p:spPr>
          <a:xfrm flipH="1">
            <a:off x="7302045" y="913395"/>
            <a:ext cx="184310" cy="1407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0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60723" y="1427967"/>
            <a:ext cx="1872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HOMCIDE:MAYOR</a:t>
            </a:r>
          </a:p>
          <a:p>
            <a:r>
              <a:rPr lang="en-US" dirty="0" smtClean="0"/>
              <a:t>HOMICIDE:JOERG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60723" y="2306877"/>
            <a:ext cx="2594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HOMICIDE:WAKE(GHOST)</a:t>
            </a:r>
          </a:p>
          <a:p>
            <a:r>
              <a:rPr lang="en-US" dirty="0" smtClean="0"/>
              <a:t>HOMICDE:TRANVESTITE</a:t>
            </a:r>
          </a:p>
        </p:txBody>
      </p:sp>
      <p:sp>
        <p:nvSpPr>
          <p:cNvPr id="9" name="Rectangle 8"/>
          <p:cNvSpPr/>
          <p:nvPr/>
        </p:nvSpPr>
        <p:spPr>
          <a:xfrm>
            <a:off x="4609578" y="1139868"/>
            <a:ext cx="3344449" cy="23298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72416" y="751562"/>
            <a:ext cx="190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HOMICIDE:IPX.INT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531034" y="3935551"/>
            <a:ext cx="1230368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roth.ibm.dmialer.wsam.employee.ken.rogers</a:t>
            </a:r>
            <a:endParaRPr lang="en-US" dirty="0" smtClean="0"/>
          </a:p>
          <a:p>
            <a:r>
              <a:rPr lang="en-US" dirty="0" smtClean="0"/>
              <a:t>Short: transfer of atomic bombs no </a:t>
            </a:r>
            <a:r>
              <a:rPr lang="en-US" dirty="0" err="1" smtClean="0"/>
              <a:t>gus</a:t>
            </a:r>
            <a:r>
              <a:rPr lang="en-US" dirty="0" smtClean="0"/>
              <a:t> in FBI:WHITE COLAR. (T-42 IBM Laptop briefcase( Soft))</a:t>
            </a:r>
          </a:p>
          <a:p>
            <a:r>
              <a:rPr lang="en-US" dirty="0"/>
              <a:t>	</a:t>
            </a:r>
            <a:r>
              <a:rPr lang="en-US" dirty="0" smtClean="0"/>
              <a:t>						1990 IPX.INT.(de).CHECHPOINCHALIE</a:t>
            </a:r>
          </a:p>
          <a:p>
            <a:r>
              <a:rPr lang="en-US" dirty="0"/>
              <a:t>	</a:t>
            </a:r>
            <a:r>
              <a:rPr lang="en-US" dirty="0" smtClean="0"/>
              <a:t>						(hard)  </a:t>
            </a:r>
            <a:r>
              <a:rPr lang="en-US" dirty="0" err="1" smtClean="0"/>
              <a:t>NIXON.ibm.dmiler.sime.net.nixodorf.bio.antoin.gould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		   </a:t>
            </a:r>
            <a:r>
              <a:rPr lang="en-US" strike="sngStrike" dirty="0" smtClean="0"/>
              <a:t>hard shell briefcase old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1531034" y="3410788"/>
            <a:ext cx="10010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HOMICDE:IS-A-BELL(</a:t>
            </a:r>
            <a:r>
              <a:rPr lang="en-US" dirty="0" err="1" smtClean="0"/>
              <a:t>nonPoliceDouglass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FBI.WMD( </a:t>
            </a:r>
            <a:r>
              <a:rPr lang="en-US" dirty="0" err="1" smtClean="0"/>
              <a:t>aktenkoffer</a:t>
            </a:r>
            <a:r>
              <a:rPr lang="en-US" dirty="0" smtClean="0"/>
              <a:t> (</a:t>
            </a:r>
            <a:r>
              <a:rPr lang="en-US" dirty="0" err="1" smtClean="0"/>
              <a:t>tranls</a:t>
            </a:r>
            <a:r>
              <a:rPr lang="en-US" dirty="0" smtClean="0"/>
              <a:t>) </a:t>
            </a:r>
            <a:r>
              <a:rPr lang="en-US" dirty="0" err="1" smtClean="0"/>
              <a:t>Buero</a:t>
            </a:r>
            <a:r>
              <a:rPr lang="en-US" dirty="0" smtClean="0"/>
              <a:t> Briefcase; ).HOMCIDE.CHANLOR.MOTHER(</a:t>
            </a:r>
            <a:r>
              <a:rPr lang="en-US" dirty="0" err="1" smtClean="0"/>
              <a:t>MAINSTREEThaupstrasse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033030" y="1427967"/>
            <a:ext cx="1271726" cy="18789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26334" y="1898197"/>
            <a:ext cx="1560364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THREAT LEVEL </a:t>
            </a:r>
          </a:p>
          <a:p>
            <a:r>
              <a:rPr lang="en-US" sz="1050" strike="sngStrike" dirty="0" smtClean="0"/>
              <a:t>(HELLS ANGELS)</a:t>
            </a:r>
            <a:endParaRPr lang="en-US" sz="105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8304756" y="1217403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 Cook</a:t>
            </a:r>
            <a:endParaRPr lang="en-US" strike="sngStrike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185430" y="1580367"/>
            <a:ext cx="1271726" cy="18789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57156" y="1369803"/>
            <a:ext cx="6735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Steve Jobs</a:t>
            </a:r>
            <a:endParaRPr lang="en-US" sz="9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8013314" y="1035880"/>
            <a:ext cx="692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Assuemd</a:t>
            </a:r>
            <a:r>
              <a:rPr lang="en-US" sz="1000" dirty="0" smtClean="0"/>
              <a:t>:</a:t>
            </a:r>
            <a:endParaRPr lang="en-US" sz="1000" dirty="0"/>
          </a:p>
        </p:txBody>
      </p:sp>
      <p:sp>
        <p:nvSpPr>
          <p:cNvPr id="21" name="Rectangle 20"/>
          <p:cNvSpPr/>
          <p:nvPr/>
        </p:nvSpPr>
        <p:spPr>
          <a:xfrm>
            <a:off x="9986331" y="2447055"/>
            <a:ext cx="1318783" cy="14719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457156" y="1369803"/>
            <a:ext cx="728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Steve Jobs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0330943" y="2608262"/>
            <a:ext cx="275573" cy="29826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318417" y="3017212"/>
            <a:ext cx="275573" cy="29826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318416" y="3392137"/>
            <a:ext cx="275573" cy="29826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193157" y="4056835"/>
            <a:ext cx="667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err="1" smtClean="0"/>
              <a:t>Ivan,alex</a:t>
            </a:r>
            <a:endParaRPr lang="en-US" sz="105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0193157" y="2695964"/>
            <a:ext cx="667170" cy="21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0098877" y="3094419"/>
            <a:ext cx="615538" cy="22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6" idx="3"/>
          </p:cNvCxnSpPr>
          <p:nvPr/>
        </p:nvCxnSpPr>
        <p:spPr>
          <a:xfrm flipV="1">
            <a:off x="10193157" y="3541270"/>
            <a:ext cx="400832" cy="149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826334" y="1600635"/>
            <a:ext cx="221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 MAYOR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331" y="255638"/>
            <a:ext cx="1381820" cy="138182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856691" y="-81113"/>
            <a:ext cx="1715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003363"/>
                </a:solidFill>
                <a:effectLst/>
                <a:latin typeface="Lato"/>
              </a:rPr>
              <a:t>Parker, Mattie</a:t>
            </a:r>
            <a:endParaRPr lang="en-US" b="0" i="0" dirty="0">
              <a:solidFill>
                <a:srgbClr val="003363"/>
              </a:solidFill>
              <a:effectLst/>
              <a:latin typeface="Lato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3031299" y="1969967"/>
            <a:ext cx="4001731" cy="477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570348" y="1186815"/>
            <a:ext cx="1353251" cy="163016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439849" y="1281546"/>
            <a:ext cx="3113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HOMICDIE:ur_ur_opi</a:t>
            </a:r>
            <a:endParaRPr lang="en-US" dirty="0" smtClean="0"/>
          </a:p>
          <a:p>
            <a:r>
              <a:rPr lang="en-US" strike="sngStrike" dirty="0" smtClean="0"/>
              <a:t>Eva </a:t>
            </a:r>
            <a:r>
              <a:rPr lang="en-US" strike="sngStrike" dirty="0" err="1" smtClean="0"/>
              <a:t>braun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brusini</a:t>
            </a:r>
            <a:r>
              <a:rPr lang="en-US" strike="sngStrike" dirty="0" smtClean="0"/>
              <a:t> Franco-</a:t>
            </a:r>
            <a:r>
              <a:rPr lang="en-US" strike="sngStrike" dirty="0" err="1" smtClean="0"/>
              <a:t>hitler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H="1" flipV="1">
            <a:off x="2054268" y="2055028"/>
            <a:ext cx="3047168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2505205" y="519289"/>
            <a:ext cx="526094" cy="6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231715" y="255638"/>
            <a:ext cx="18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Viginnia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Rommeti</a:t>
            </a:r>
            <a:endParaRPr lang="en-US" strike="sngStrike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831056" y="470631"/>
            <a:ext cx="526094" cy="601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273621" y="159479"/>
            <a:ext cx="1821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Dir dieter </a:t>
            </a:r>
            <a:r>
              <a:rPr lang="en-US" strike="sngStrike" dirty="0" err="1" smtClean="0"/>
              <a:t>ztecher</a:t>
            </a:r>
            <a:endParaRPr lang="en-US" strike="sngStrike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1548382" y="461349"/>
            <a:ext cx="232657" cy="56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211090" y="34986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Harold</a:t>
            </a:r>
            <a:endParaRPr lang="en-US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11" y="1969632"/>
            <a:ext cx="982077" cy="7276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594075" y="2793771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505205" y="1521912"/>
            <a:ext cx="162839" cy="552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054268" y="1798105"/>
            <a:ext cx="302882" cy="365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231715" y="297843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2286449" y="2520870"/>
            <a:ext cx="1039917" cy="29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967815" y="2849324"/>
            <a:ext cx="10486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HOMCIDE:NANA</a:t>
            </a:r>
            <a:endParaRPr lang="en-US" sz="1000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1937532" y="2548552"/>
            <a:ext cx="1039917" cy="29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514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38" y="259644"/>
            <a:ext cx="4132177" cy="10037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638" y="5465797"/>
            <a:ext cx="3995255" cy="969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5638" y="1402459"/>
            <a:ext cx="3995255" cy="1948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374" y="3490028"/>
            <a:ext cx="3877519" cy="1917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06592" y="2453833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job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73687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3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62308" y="2257064"/>
            <a:ext cx="17700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FBI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74264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23" y="1693270"/>
            <a:ext cx="625251" cy="5027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5686" y="169327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FREIND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18791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8" y="519289"/>
            <a:ext cx="10182706" cy="573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7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70115" y="2176039"/>
            <a:ext cx="5072300" cy="249036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97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8" y="519289"/>
            <a:ext cx="10182706" cy="573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7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5" y="1139553"/>
            <a:ext cx="11178195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72212" y="2465799"/>
            <a:ext cx="2674146" cy="22864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221154" y="2465800"/>
            <a:ext cx="3649168" cy="228648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7577" y="2518865"/>
            <a:ext cx="2761949" cy="2156624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18024" y="1435261"/>
            <a:ext cx="2624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HOMIDIE:LUX:COINTOWN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577" y="1753588"/>
            <a:ext cx="726218" cy="5439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16" y="1785942"/>
            <a:ext cx="1603937" cy="66830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768551" y="1753588"/>
            <a:ext cx="527533" cy="54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986211" y="1721326"/>
            <a:ext cx="192505" cy="414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20653" y="2620264"/>
            <a:ext cx="264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HOMCIDE:MAYRO(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urniss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288379" y="100049"/>
            <a:ext cx="259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r>
              <a:rPr lang="en-US" strike="sngStrike" dirty="0" smtClean="0"/>
              <a:t>quartz circle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658960" y="657400"/>
            <a:ext cx="1900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z/OS </a:t>
            </a:r>
            <a:r>
              <a:rPr lang="en-US" strike="sngStrike" dirty="0" err="1" smtClean="0"/>
              <a:t>deployemen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4496689" y="2623474"/>
            <a:ext cx="264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HOMCIDE:MAYRO(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urniss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85747" y="3688644"/>
            <a:ext cx="297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MATHERE:hand</a:t>
            </a:r>
            <a:r>
              <a:rPr lang="en-US" dirty="0" smtClean="0"/>
              <a:t> report to)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362192" y="2620264"/>
            <a:ext cx="264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HOMCIDE:MAYRO(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urniss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60045" y="2064910"/>
            <a:ext cx="26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mayor voice </a:t>
            </a:r>
            <a:r>
              <a:rPr lang="en-US" strike="sngStrike" dirty="0" err="1" smtClean="0"/>
              <a:t>simpsons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373744" y="1561599"/>
            <a:ext cx="1044603" cy="5746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DUBLIN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77326" y="100049"/>
            <a:ext cx="286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HOMCPDE:LUX:COINTOIINW</a:t>
            </a:r>
          </a:p>
          <a:p>
            <a:r>
              <a:rPr lang="en-US" dirty="0" err="1" smtClean="0"/>
              <a:t>nonPoliceDoucmentLogical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220793" y="1990987"/>
            <a:ext cx="3252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 10DM </a:t>
            </a:r>
            <a:r>
              <a:rPr lang="en-US" dirty="0" err="1" smtClean="0"/>
              <a:t>Alios-DegelerStrase</a:t>
            </a:r>
            <a:endParaRPr lang="en-US" dirty="0"/>
          </a:p>
        </p:txBody>
      </p:sp>
      <p:cxnSp>
        <p:nvCxnSpPr>
          <p:cNvPr id="26" name="Straight Connector 25"/>
          <p:cNvCxnSpPr>
            <a:stCxn id="24" idx="3"/>
          </p:cNvCxnSpPr>
          <p:nvPr/>
        </p:nvCxnSpPr>
        <p:spPr>
          <a:xfrm flipH="1">
            <a:off x="4944979" y="2175653"/>
            <a:ext cx="2528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88379" y="100049"/>
            <a:ext cx="259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r>
              <a:rPr lang="en-US" strike="sngStrike" dirty="0" smtClean="0"/>
              <a:t>quartz circle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658960" y="657400"/>
            <a:ext cx="1900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z/OS </a:t>
            </a:r>
            <a:r>
              <a:rPr lang="en-US" strike="sngStrike" dirty="0" err="1" smtClean="0"/>
              <a:t>deployemen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3422463" y="2313953"/>
            <a:ext cx="1913466" cy="5746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HOMICIDE:LUX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77326" y="100049"/>
            <a:ext cx="28689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HOMCPDE:LUX:COINTOIINW</a:t>
            </a:r>
          </a:p>
          <a:p>
            <a:r>
              <a:rPr lang="en-US" dirty="0" err="1" smtClean="0"/>
              <a:t>nonPoliceDoucmentLogical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375937" y="2313953"/>
            <a:ext cx="1913466" cy="574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HOMICIDE:BORIS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368939" y="1600729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10DM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6886937" y="3565003"/>
            <a:ext cx="92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Patircia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34" y="3158595"/>
            <a:ext cx="1578226" cy="118214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31757" y="4641448"/>
            <a:ext cx="3959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trike="sngStrike" dirty="0" smtClean="0"/>
              <a:t>You cannot have $1M</a:t>
            </a:r>
          </a:p>
          <a:p>
            <a:pPr marL="285750" indent="-285750">
              <a:buFontTx/>
              <a:buChar char="-"/>
            </a:pPr>
            <a:r>
              <a:rPr lang="en-US" strike="sngStrike" dirty="0" smtClean="0"/>
              <a:t>You cannot live in single family house</a:t>
            </a:r>
          </a:p>
          <a:p>
            <a:pPr marL="285750" indent="-285750">
              <a:buFontTx/>
              <a:buChar char="-"/>
            </a:pPr>
            <a:r>
              <a:rPr lang="en-US" strike="sngStrike" dirty="0" smtClean="0"/>
              <a:t>You cannot…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5335929" y="5664288"/>
            <a:ext cx="233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HOMCDP:LUX(</a:t>
            </a:r>
            <a:r>
              <a:rPr lang="en-US" strike="sngStrike" dirty="0" err="1" smtClean="0"/>
              <a:t>majeski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34" y="5257880"/>
            <a:ext cx="1578226" cy="118214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684430" y="4121763"/>
            <a:ext cx="4192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cannot: </a:t>
            </a:r>
            <a:r>
              <a:rPr lang="en-US" strike="sngStrike" dirty="0" err="1" smtClean="0"/>
              <a:t>Applicaotn</a:t>
            </a:r>
            <a:r>
              <a:rPr lang="en-US" strike="sngStrike" dirty="0" smtClean="0"/>
              <a:t> 1Y-2Y to be </a:t>
            </a:r>
            <a:r>
              <a:rPr lang="en-US" strike="sngStrike" dirty="0" err="1" smtClean="0"/>
              <a:t>Milloar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1539433" y="3934335"/>
            <a:ext cx="914400" cy="707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546694" y="2500132"/>
            <a:ext cx="1551007" cy="983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5" idx="0"/>
          </p:cNvCxnSpPr>
          <p:nvPr/>
        </p:nvCxnSpPr>
        <p:spPr>
          <a:xfrm flipV="1">
            <a:off x="7350750" y="2358455"/>
            <a:ext cx="1978661" cy="1206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329411" y="2241457"/>
            <a:ext cx="353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Ghcheo</a:t>
            </a:r>
            <a:r>
              <a:rPr lang="en-US" dirty="0" smtClean="0"/>
              <a:t>(</a:t>
            </a:r>
            <a:r>
              <a:rPr lang="en-US" dirty="0" err="1" smtClean="0"/>
              <a:t>nonPolcieWife</a:t>
            </a:r>
            <a:r>
              <a:rPr lang="en-US" dirty="0" smtClean="0"/>
              <a:t>(</a:t>
            </a:r>
            <a:r>
              <a:rPr lang="en-US" strike="sngStrike" dirty="0" err="1" smtClean="0"/>
              <a:t>michealsal</a:t>
            </a:r>
            <a:r>
              <a:rPr lang="en-US" dirty="0" smtClean="0"/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3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45" y="4381121"/>
            <a:ext cx="661289" cy="66128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902" y="4137754"/>
            <a:ext cx="734077" cy="9166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837559" y="2627309"/>
            <a:ext cx="1353251" cy="163016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HOMCIDE:WAKE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578" y="276305"/>
            <a:ext cx="2166709" cy="16166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34005" y="276305"/>
            <a:ext cx="272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strike="sngStrike" dirty="0" smtClean="0"/>
              <a:t>GHOST</a:t>
            </a:r>
            <a:r>
              <a:rPr lang="en-US" dirty="0" smtClean="0"/>
              <a:t> </a:t>
            </a:r>
            <a:r>
              <a:rPr lang="en-US" strike="sngStrike" dirty="0" smtClean="0"/>
              <a:t>roles </a:t>
            </a:r>
            <a:r>
              <a:rPr lang="en-US" strike="sngStrike" dirty="0" err="1" smtClean="0"/>
              <a:t>royces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801" y="3632548"/>
            <a:ext cx="734077" cy="91668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688801" y="3344449"/>
            <a:ext cx="734077" cy="1440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5348614" y="3442389"/>
            <a:ext cx="1215024" cy="815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812077" y="2993721"/>
            <a:ext cx="425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r>
              <a:rPr lang="en-US" dirty="0" smtClean="0"/>
              <a:t>. </a:t>
            </a:r>
            <a:r>
              <a:rPr lang="en-US" strike="sngStrike" dirty="0" err="1" smtClean="0"/>
              <a:t>Hiterls</a:t>
            </a:r>
            <a:r>
              <a:rPr lang="en-US" strike="sngStrike" dirty="0" smtClean="0"/>
              <a:t> wife </a:t>
            </a:r>
            <a:r>
              <a:rPr lang="en-US" strike="sngStrike" dirty="0" err="1" smtClean="0"/>
              <a:t>eva</a:t>
            </a:r>
            <a:r>
              <a:rPr lang="en-US" strike="sngStrike" dirty="0" smtClean="0"/>
              <a:t> brown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4033381" y="1893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704354" y="1457160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2011</a:t>
            </a:r>
            <a:endParaRPr lang="en-US" sz="4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0063305" y="2077669"/>
            <a:ext cx="256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strike="sngStrike" dirty="0" smtClean="0"/>
              <a:t>quart circle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14" y="4040697"/>
            <a:ext cx="661289" cy="66128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260600" y="3835400"/>
            <a:ext cx="1246687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8" idx="1"/>
          </p:cNvCxnSpPr>
          <p:nvPr/>
        </p:nvCxnSpPr>
        <p:spPr>
          <a:xfrm flipV="1">
            <a:off x="3152703" y="3442390"/>
            <a:ext cx="684856" cy="316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727200" y="3086100"/>
            <a:ext cx="24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Hitelr</a:t>
            </a:r>
            <a:r>
              <a:rPr lang="en-US" dirty="0" smtClean="0"/>
              <a:t> </a:t>
            </a:r>
            <a:r>
              <a:rPr lang="en-US" dirty="0" err="1" smtClean="0"/>
              <a:t>nonPOlicCfgLcoial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614690" y="3140369"/>
            <a:ext cx="724878" cy="3020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33559" y="2247341"/>
            <a:ext cx="145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Itlien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franco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348614" y="2432007"/>
            <a:ext cx="1014086" cy="1327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78432" y="1893003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526761" y="2632823"/>
            <a:ext cx="714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white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3062826" y="2739260"/>
            <a:ext cx="504399" cy="94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149" y="2539037"/>
            <a:ext cx="982077" cy="72763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927766" y="2817489"/>
            <a:ext cx="1353251" cy="163016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HOMCIDE:WAKE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003965" y="3058577"/>
            <a:ext cx="1200851" cy="1287581"/>
          </a:xfrm>
          <a:prstGeom prst="rect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2005</a:t>
            </a:r>
          </a:p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nonPoliceCfgLogical</a:t>
            </a:r>
            <a:endParaRPr lang="en-US" sz="11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11696700" y="2902853"/>
            <a:ext cx="218627" cy="1618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288597" y="4490493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HOMIDE:ur_ur_opi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955172" y="5001552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Amy </a:t>
            </a:r>
            <a:r>
              <a:rPr lang="en-US" sz="1000" strike="sngStrike" dirty="0" err="1" smtClean="0"/>
              <a:t>borgof</a:t>
            </a:r>
            <a:endParaRPr lang="en-US" sz="10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2260600" y="4973479"/>
            <a:ext cx="558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wyland</a:t>
            </a:r>
            <a:endParaRPr lang="en-US" sz="1000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739" y="195678"/>
            <a:ext cx="982077" cy="72763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8989688" y="259644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2013-2016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10063305" y="770516"/>
            <a:ext cx="18439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Wyland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borgoff</a:t>
            </a:r>
            <a:endParaRPr lang="en-US" strike="sngStrike" dirty="0" smtClean="0"/>
          </a:p>
          <a:p>
            <a:r>
              <a:rPr lang="en-US" strike="sngStrike" dirty="0" err="1" smtClean="0"/>
              <a:t>Hitelr</a:t>
            </a:r>
            <a:r>
              <a:rPr lang="en-US" strike="sngStrike" dirty="0" smtClean="0"/>
              <a:t>   Eva Brown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9766300" y="1219200"/>
            <a:ext cx="2149027" cy="38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910742" y="992792"/>
            <a:ext cx="2149027" cy="38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141154" y="137808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177959" y="6107635"/>
            <a:ext cx="6938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r>
              <a:rPr lang="en-US" strike="sngStrike" dirty="0" err="1" smtClean="0"/>
              <a:t>Ghorehcoe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depresss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densie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aaron</a:t>
            </a:r>
            <a:r>
              <a:rPr lang="en-US" strike="sngStrike" dirty="0" smtClean="0"/>
              <a:t> meet in </a:t>
            </a:r>
            <a:r>
              <a:rPr lang="en-US" dirty="0" err="1" smtClean="0"/>
              <a:t>nonPoliceMichina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photobox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arron</a:t>
            </a:r>
            <a:r>
              <a:rPr lang="en-US" strike="sngStrike" dirty="0" smtClean="0"/>
              <a:t> 12-15 boyfriends; </a:t>
            </a:r>
            <a:r>
              <a:rPr lang="en-US" strike="sngStrike" dirty="0" err="1" smtClean="0"/>
              <a:t>denise</a:t>
            </a:r>
            <a:r>
              <a:rPr lang="en-US" strike="sngStrike" dirty="0" smtClean="0"/>
              <a:t>;  Mirror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074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8" grpId="0" animBg="1"/>
      <p:bldP spid="39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26" y="1986920"/>
            <a:ext cx="8100351" cy="340344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12822" y="1640845"/>
            <a:ext cx="7294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James Chong: </a:t>
            </a:r>
            <a:r>
              <a:rPr lang="en-US" strike="sngStrike" dirty="0" err="1" smtClean="0"/>
              <a:t>Accouring</a:t>
            </a:r>
            <a:r>
              <a:rPr lang="en-US" strike="sngStrike" dirty="0" smtClean="0"/>
              <a:t>:		Image if the stock were worth……. $1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3310359" y="5706319"/>
            <a:ext cx="6240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Carol Zhang 200,000 stock		</a:t>
            </a:r>
            <a:r>
              <a:rPr lang="en-US" dirty="0" err="1" smtClean="0"/>
              <a:t>Ascholk</a:t>
            </a:r>
            <a:r>
              <a:rPr lang="en-US" dirty="0" smtClean="0"/>
              <a:t> ? 120,000 stock</a:t>
            </a:r>
          </a:p>
          <a:p>
            <a:r>
              <a:rPr lang="en-US" dirty="0" err="1" smtClean="0"/>
              <a:t>Richra</a:t>
            </a:r>
            <a:r>
              <a:rPr lang="en-US" dirty="0" smtClean="0"/>
              <a:t> </a:t>
            </a:r>
            <a:r>
              <a:rPr lang="en-US" dirty="0" err="1" smtClean="0"/>
              <a:t>Mackere</a:t>
            </a:r>
            <a:r>
              <a:rPr lang="en-US" dirty="0" smtClean="0"/>
              <a:t> 150,000 stock	</a:t>
            </a:r>
            <a:r>
              <a:rPr lang="en-US" dirty="0" err="1" smtClean="0"/>
              <a:t>Arun</a:t>
            </a:r>
            <a:r>
              <a:rPr lang="en-US" dirty="0" smtClean="0"/>
              <a:t> </a:t>
            </a:r>
            <a:r>
              <a:rPr lang="en-US" dirty="0" err="1" smtClean="0"/>
              <a:t>Bilgig</a:t>
            </a:r>
            <a:r>
              <a:rPr lang="en-US" dirty="0" smtClean="0"/>
              <a:t> 140,000 stock</a:t>
            </a:r>
          </a:p>
          <a:p>
            <a:r>
              <a:rPr lang="en-US" dirty="0" err="1" smtClean="0"/>
              <a:t>Donvan</a:t>
            </a:r>
            <a:r>
              <a:rPr lang="en-US" dirty="0" smtClean="0"/>
              <a:t> Steve 20,000 stock		</a:t>
            </a:r>
            <a:r>
              <a:rPr lang="en-US" dirty="0" err="1" smtClean="0"/>
              <a:t>Arthu</a:t>
            </a:r>
            <a:r>
              <a:rPr lang="en-US" dirty="0" smtClean="0"/>
              <a:t> </a:t>
            </a:r>
            <a:r>
              <a:rPr lang="en-US" dirty="0" err="1" smtClean="0"/>
              <a:t>Tahs</a:t>
            </a:r>
            <a:r>
              <a:rPr lang="en-US" dirty="0" smtClean="0"/>
              <a:t> 80,000 sock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220225" y="1608881"/>
            <a:ext cx="10793272" cy="51507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907930" y="519289"/>
            <a:ext cx="1886673" cy="5910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220224" y="271598"/>
            <a:ext cx="10793272" cy="1239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201610" y="5208608"/>
            <a:ext cx="1388962" cy="142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292051" y="5497975"/>
            <a:ext cx="1608881" cy="1131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607319" y="6597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641291" y="617673"/>
            <a:ext cx="1886673" cy="591068"/>
          </a:xfrm>
          <a:prstGeom prst="rect">
            <a:avLst/>
          </a:prstGeom>
          <a:solidFill>
            <a:srgbClr val="BCB6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527964" y="9132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835704" y="535213"/>
            <a:ext cx="2100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- </a:t>
            </a:r>
            <a:r>
              <a:rPr lang="en-US" strike="sngStrike" dirty="0" err="1" smtClean="0"/>
              <a:t>Vp</a:t>
            </a:r>
            <a:r>
              <a:rPr lang="en-US" strike="sngStrike" dirty="0" smtClean="0"/>
              <a:t> of Acquisition</a:t>
            </a:r>
          </a:p>
          <a:p>
            <a:pPr marL="285750" indent="-285750">
              <a:buFontTx/>
              <a:buChar char="-"/>
            </a:pPr>
            <a:r>
              <a:rPr lang="en-US" strike="sngStrike" dirty="0" smtClean="0"/>
              <a:t>Laptop </a:t>
            </a:r>
            <a:r>
              <a:rPr lang="en-US" strike="sngStrike" dirty="0" err="1" smtClean="0"/>
              <a:t>Collecotrs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strike="sngStrike" dirty="0" smtClean="0"/>
              <a:t>AL ZOLAR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7187878" y="1110357"/>
            <a:ext cx="1713054" cy="4005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7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546430" y="2292316"/>
            <a:ext cx="11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republican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6875362" y="1110642"/>
            <a:ext cx="3692324" cy="32640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55980" y="3449256"/>
            <a:ext cx="17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PENTAON(</a:t>
            </a:r>
            <a:r>
              <a:rPr lang="en-US" strike="sngStrike" dirty="0" err="1" smtClean="0"/>
              <a:t>deere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27264" y="1239814"/>
            <a:ext cx="394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Ghoceho</a:t>
            </a:r>
            <a:r>
              <a:rPr lang="en-US" strike="sngStrike" dirty="0" smtClean="0"/>
              <a:t>(Jon </a:t>
            </a:r>
            <a:r>
              <a:rPr lang="en-US" strike="sngStrike" dirty="0" err="1" smtClean="0"/>
              <a:t>dere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netowerking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bauer</a:t>
            </a:r>
            <a:r>
              <a:rPr lang="en-US" strike="sngStrike" dirty="0" smtClean="0"/>
              <a:t>))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7187878" y="2476982"/>
            <a:ext cx="868102" cy="601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4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26" y="1986920"/>
            <a:ext cx="8100351" cy="340344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338087" y="182051"/>
            <a:ext cx="7960990" cy="5910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05377" y="814823"/>
            <a:ext cx="2327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FREE(PIZZA) Steve Jobs</a:t>
            </a:r>
          </a:p>
          <a:p>
            <a:r>
              <a:rPr lang="en-US" dirty="0" smtClean="0"/>
              <a:t>2005 W/SAM-2023</a:t>
            </a:r>
          </a:p>
          <a:p>
            <a:r>
              <a:rPr lang="en-US" dirty="0"/>
              <a:t>	</a:t>
            </a:r>
            <a:r>
              <a:rPr lang="en-US" dirty="0" smtClean="0"/>
              <a:t>$1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201" y="928694"/>
            <a:ext cx="2099061" cy="2577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2" y="3971609"/>
            <a:ext cx="740778" cy="9096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386" y="928694"/>
            <a:ext cx="3226532" cy="25941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89" y="3959593"/>
            <a:ext cx="1146329" cy="9216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428" y="4987703"/>
            <a:ext cx="2476500" cy="1619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3818" y="519289"/>
            <a:ext cx="101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WATSON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1250066" y="219919"/>
            <a:ext cx="601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Roth(</a:t>
            </a:r>
            <a:r>
              <a:rPr lang="en-US" strike="sngStrike" dirty="0" smtClean="0"/>
              <a:t>Watson</a:t>
            </a:r>
            <a:r>
              <a:rPr lang="en-US" dirty="0" smtClean="0"/>
              <a:t>).</a:t>
            </a:r>
            <a:r>
              <a:rPr lang="en-US" dirty="0" err="1" smtClean="0"/>
              <a:t>ibm.dialer.apple.accneuter.touch.aei.maxplank</a:t>
            </a:r>
            <a:r>
              <a:rPr lang="en-US" dirty="0" smtClean="0"/>
              <a:t>.</a:t>
            </a:r>
            <a:r>
              <a:rPr lang="en-US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069433" y="3959593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7" name="TextBox 6"/>
          <p:cNvSpPr txBox="1"/>
          <p:nvPr/>
        </p:nvSpPr>
        <p:spPr>
          <a:xfrm>
            <a:off x="2242904" y="5440101"/>
            <a:ext cx="6018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Harold: He is </a:t>
            </a:r>
            <a:r>
              <a:rPr lang="en-US" strike="sngStrike" dirty="0" err="1" smtClean="0"/>
              <a:t>slepping</a:t>
            </a:r>
            <a:r>
              <a:rPr lang="en-US" strike="sngStrike" dirty="0" smtClean="0"/>
              <a:t> next to my wife</a:t>
            </a:r>
          </a:p>
          <a:p>
            <a:r>
              <a:rPr lang="en-US" dirty="0" smtClean="0"/>
              <a:t>Phil(</a:t>
            </a:r>
            <a:r>
              <a:rPr lang="en-US" dirty="0" err="1" smtClean="0"/>
              <a:t>kimberl</a:t>
            </a:r>
            <a:r>
              <a:rPr lang="en-US" dirty="0" smtClean="0"/>
              <a:t>) </a:t>
            </a:r>
            <a:r>
              <a:rPr lang="en-US" dirty="0" err="1" smtClean="0"/>
              <a:t>nonPolcieLivermore.nonPolciSouthKoreanLogical</a:t>
            </a:r>
            <a:endParaRPr lang="en-US" dirty="0" smtClean="0"/>
          </a:p>
          <a:p>
            <a:r>
              <a:rPr lang="en-US" strike="sngStrike" dirty="0" err="1" smtClean="0"/>
              <a:t>Frinds</a:t>
            </a:r>
            <a:r>
              <a:rPr lang="en-US" strike="sngStrike" dirty="0" smtClean="0"/>
              <a:t> when </a:t>
            </a:r>
            <a:r>
              <a:rPr lang="en-US" strike="sngStrike" dirty="0" err="1" smtClean="0"/>
              <a:t>visti</a:t>
            </a:r>
            <a:r>
              <a:rPr lang="en-US" strike="sngStrike" dirty="0" smtClean="0"/>
              <a:t> sleep in same bed(male) I South Korea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30967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5254906" y="3264061"/>
            <a:ext cx="5391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r>
              <a:rPr lang="en-US" strike="sngStrike" dirty="0" smtClean="0"/>
              <a:t>(HAROLD: Hogwarts;  </a:t>
            </a:r>
            <a:r>
              <a:rPr lang="en-US" strike="sngStrike" dirty="0" err="1" smtClean="0"/>
              <a:t>Yugloavei</a:t>
            </a:r>
            <a:r>
              <a:rPr lang="en-US" strike="sngStrike" dirty="0" smtClean="0"/>
              <a:t> (door on the right))</a:t>
            </a:r>
          </a:p>
          <a:p>
            <a:endParaRPr lang="en-US" strike="sngStrike" dirty="0" smtClean="0"/>
          </a:p>
          <a:p>
            <a:r>
              <a:rPr lang="en-US" dirty="0" smtClean="0"/>
              <a:t>HOCMEP:GOD(HOMCPE-IS-A-BELL,HOCMEP(LUX)</a:t>
            </a:r>
            <a:endParaRPr lang="en-US" dirty="0"/>
          </a:p>
          <a:p>
            <a:r>
              <a:rPr lang="en-US" dirty="0" smtClean="0"/>
              <a:t>HOMCEP:JESUSE</a:t>
            </a:r>
          </a:p>
          <a:p>
            <a:r>
              <a:rPr lang="en-US" dirty="0" smtClean="0"/>
              <a:t>HOCMEP:PETER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6805" y="5393803"/>
            <a:ext cx="5068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German CIVIL_CODE (30/70).</a:t>
            </a:r>
            <a:r>
              <a:rPr lang="en-US" dirty="0" err="1" smtClean="0"/>
              <a:t>avg</a:t>
            </a:r>
            <a:r>
              <a:rPr lang="en-US" dirty="0" smtClean="0"/>
              <a:t>(rent/own)</a:t>
            </a:r>
          </a:p>
          <a:p>
            <a:r>
              <a:rPr lang="en-US" dirty="0" smtClean="0"/>
              <a:t>HOMCIDE:AUSLAENDER. Created Map with roman</a:t>
            </a:r>
          </a:p>
          <a:p>
            <a:r>
              <a:rPr lang="en-US" dirty="0" err="1" smtClean="0"/>
              <a:t>Numerlas</a:t>
            </a:r>
            <a:r>
              <a:rPr lang="en-US" dirty="0" smtClean="0"/>
              <a:t> over door in </a:t>
            </a:r>
            <a:r>
              <a:rPr lang="en-US" dirty="0" err="1" smtClean="0"/>
              <a:t>violaiotn</a:t>
            </a:r>
            <a:r>
              <a:rPr lang="en-US" dirty="0" smtClean="0"/>
              <a:t> BASIC LAW I</a:t>
            </a:r>
          </a:p>
          <a:p>
            <a:endParaRPr lang="en-US" dirty="0"/>
          </a:p>
          <a:p>
            <a:r>
              <a:rPr lang="en-US" dirty="0" smtClean="0"/>
              <a:t>41.1990  </a:t>
            </a:r>
            <a:r>
              <a:rPr lang="en-US" strike="sngStrike" dirty="0" smtClean="0"/>
              <a:t>Why do I have roman </a:t>
            </a:r>
            <a:r>
              <a:rPr lang="en-US" strike="sngStrike" dirty="0" err="1" smtClean="0"/>
              <a:t>numarl</a:t>
            </a:r>
            <a:r>
              <a:rPr lang="en-US" strike="sngStrike" dirty="0" smtClean="0"/>
              <a:t> on  my door?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2087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5254906" y="3264061"/>
            <a:ext cx="5391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r>
              <a:rPr lang="en-US" strike="sngStrike" dirty="0" smtClean="0"/>
              <a:t>(HAROLD: Hogwarts;  </a:t>
            </a:r>
            <a:r>
              <a:rPr lang="en-US" strike="sngStrike" dirty="0" err="1" smtClean="0"/>
              <a:t>Yugloavei</a:t>
            </a:r>
            <a:r>
              <a:rPr lang="en-US" strike="sngStrike" dirty="0" smtClean="0"/>
              <a:t> (door on the right))</a:t>
            </a:r>
          </a:p>
          <a:p>
            <a:endParaRPr lang="en-US" strike="sngStrike" dirty="0" smtClean="0"/>
          </a:p>
          <a:p>
            <a:r>
              <a:rPr lang="en-US" dirty="0" smtClean="0"/>
              <a:t>HOCMEP:GOD(HOMCPE-IS-A-BELL,HOCMEP(LUX)</a:t>
            </a:r>
            <a:endParaRPr lang="en-US" dirty="0"/>
          </a:p>
          <a:p>
            <a:r>
              <a:rPr lang="en-US" dirty="0" smtClean="0"/>
              <a:t>HOMCEP:JESUSE</a:t>
            </a:r>
          </a:p>
          <a:p>
            <a:r>
              <a:rPr lang="en-US" dirty="0" smtClean="0"/>
              <a:t>HOCMEP:PETER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86805" y="5393803"/>
            <a:ext cx="50682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German CIVIL_CODE (30/70).</a:t>
            </a:r>
            <a:r>
              <a:rPr lang="en-US" dirty="0" err="1" smtClean="0"/>
              <a:t>avg</a:t>
            </a:r>
            <a:r>
              <a:rPr lang="en-US" dirty="0" smtClean="0"/>
              <a:t>(rent/own)</a:t>
            </a:r>
          </a:p>
          <a:p>
            <a:r>
              <a:rPr lang="en-US" dirty="0" smtClean="0"/>
              <a:t>HOMCIDE:AUSLAENDER. Created Map with roman</a:t>
            </a:r>
          </a:p>
          <a:p>
            <a:r>
              <a:rPr lang="en-US" dirty="0" err="1" smtClean="0"/>
              <a:t>Numerlas</a:t>
            </a:r>
            <a:r>
              <a:rPr lang="en-US" dirty="0" smtClean="0"/>
              <a:t> over door in </a:t>
            </a:r>
            <a:r>
              <a:rPr lang="en-US" dirty="0" err="1" smtClean="0"/>
              <a:t>violaiotn</a:t>
            </a:r>
            <a:r>
              <a:rPr lang="en-US" dirty="0" smtClean="0"/>
              <a:t> BASIC LAW I</a:t>
            </a:r>
          </a:p>
          <a:p>
            <a:endParaRPr lang="en-US" dirty="0"/>
          </a:p>
          <a:p>
            <a:r>
              <a:rPr lang="en-US" dirty="0" smtClean="0"/>
              <a:t>41.1990  </a:t>
            </a:r>
            <a:r>
              <a:rPr lang="en-US" strike="sngStrike" dirty="0" smtClean="0"/>
              <a:t>Why do I have roman </a:t>
            </a:r>
            <a:r>
              <a:rPr lang="en-US" strike="sngStrike" dirty="0" err="1" smtClean="0"/>
              <a:t>numarl</a:t>
            </a:r>
            <a:r>
              <a:rPr lang="en-US" strike="sngStrike" dirty="0" smtClean="0"/>
              <a:t> on  my door?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57" y="1167846"/>
            <a:ext cx="3739878" cy="18288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453833" y="1064871"/>
            <a:ext cx="2939970" cy="277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47711" y="676521"/>
            <a:ext cx="201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75271" y="259644"/>
            <a:ext cx="62340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41.KING.WORMS.</a:t>
            </a:r>
            <a:r>
              <a:rPr lang="en-US" strike="sngStrike" dirty="0" smtClean="0"/>
              <a:t>FREEE(PIZZA).HAMILTOIN. </a:t>
            </a:r>
            <a:r>
              <a:rPr lang="en-US" strike="sngStrike" dirty="0" err="1" smtClean="0"/>
              <a:t>Cabornara,tuti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fruti</a:t>
            </a:r>
            <a:r>
              <a:rPr lang="en-US" strike="sngStrike" dirty="0" smtClean="0"/>
              <a:t>,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	</a:t>
            </a:r>
            <a:r>
              <a:rPr lang="en-US" strike="sngStrike" dirty="0" err="1" smtClean="0"/>
              <a:t>mamor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stine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eisne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bricht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aber</a:t>
            </a:r>
            <a:r>
              <a:rPr lang="en-US" strike="sngStrike" dirty="0" smtClean="0"/>
              <a:t> un </a:t>
            </a:r>
            <a:r>
              <a:rPr lang="en-US" strike="sngStrike" dirty="0" err="1" smtClean="0"/>
              <a:t>liebel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nicht</a:t>
            </a:r>
            <a:endParaRPr lang="en-US" strike="sngStrike" dirty="0" smtClean="0"/>
          </a:p>
          <a:p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26586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3475271" y="553541"/>
            <a:ext cx="201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75271" y="259644"/>
            <a:ext cx="617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41.KING.WORMS.</a:t>
            </a:r>
            <a:r>
              <a:rPr lang="en-US" strike="sngStrike" dirty="0" smtClean="0"/>
              <a:t>FREEE(PIZZA).HAMILTOIN. </a:t>
            </a:r>
            <a:r>
              <a:rPr lang="en-US" strike="sngStrike" dirty="0" err="1" smtClean="0"/>
              <a:t>Cabornara,tuti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fruti</a:t>
            </a:r>
            <a:r>
              <a:rPr lang="en-US" strike="sngStrike" dirty="0" smtClean="0"/>
              <a:t>,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	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3702350" y="1462730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0" strike="sngStrike" dirty="0" err="1" smtClean="0"/>
              <a:t>mamor</a:t>
            </a:r>
            <a:r>
              <a:rPr lang="en-US" sz="8000" strike="sngStrike" dirty="0" smtClean="0"/>
              <a:t> </a:t>
            </a:r>
            <a:r>
              <a:rPr lang="en-US" sz="8000" strike="sngStrike" dirty="0" err="1" smtClean="0"/>
              <a:t>stine</a:t>
            </a:r>
            <a:r>
              <a:rPr lang="en-US" sz="8000" strike="sngStrike" dirty="0" smtClean="0"/>
              <a:t> </a:t>
            </a:r>
            <a:r>
              <a:rPr lang="en-US" sz="8000" strike="sngStrike" dirty="0" err="1" smtClean="0"/>
              <a:t>eisne</a:t>
            </a:r>
            <a:r>
              <a:rPr lang="en-US" sz="8000" strike="sngStrike" dirty="0" smtClean="0"/>
              <a:t> </a:t>
            </a:r>
            <a:r>
              <a:rPr lang="en-US" sz="8000" strike="sngStrike" dirty="0" err="1" smtClean="0"/>
              <a:t>bricht</a:t>
            </a:r>
            <a:r>
              <a:rPr lang="en-US" sz="8000" strike="sngStrike" dirty="0" smtClean="0"/>
              <a:t> </a:t>
            </a:r>
            <a:r>
              <a:rPr lang="en-US" sz="8000" strike="sngStrike" dirty="0" err="1" smtClean="0"/>
              <a:t>aber</a:t>
            </a:r>
            <a:r>
              <a:rPr lang="en-US" sz="8000" strike="sngStrike" dirty="0" smtClean="0"/>
              <a:t> un </a:t>
            </a:r>
            <a:r>
              <a:rPr lang="en-US" sz="8000" strike="sngStrike" dirty="0" err="1" smtClean="0"/>
              <a:t>liebel</a:t>
            </a:r>
            <a:r>
              <a:rPr lang="en-US" sz="8000" strike="sngStrike" dirty="0" smtClean="0"/>
              <a:t> </a:t>
            </a:r>
            <a:r>
              <a:rPr lang="en-US" sz="8000" strike="sngStrike" dirty="0" err="1" smtClean="0"/>
              <a:t>nicht</a:t>
            </a:r>
            <a:endParaRPr lang="en-US" sz="8000" strike="sngStrike" dirty="0" smtClean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435261" y="2349661"/>
            <a:ext cx="1006997" cy="1226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92729" y="1574157"/>
            <a:ext cx="311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PENTAOGN.BASE.BARACK.PAUL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53515" y="2026495"/>
            <a:ext cx="112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Stephaine</a:t>
            </a:r>
            <a:endParaRPr lang="en-US" dirty="0" smtClean="0"/>
          </a:p>
          <a:p>
            <a:r>
              <a:rPr lang="en-US" dirty="0" err="1" smtClean="0"/>
              <a:t>Volkmusic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103044" y="2187615"/>
            <a:ext cx="1599306" cy="11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106592" y="2389577"/>
            <a:ext cx="1111451" cy="110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11677" y="1929659"/>
            <a:ext cx="1151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nonPolicePRisointLayw</a:t>
            </a:r>
            <a:r>
              <a:rPr lang="en-US" dirty="0" smtClean="0"/>
              <a:t>(</a:t>
            </a:r>
            <a:r>
              <a:rPr lang="en-US" dirty="0" err="1" smtClean="0"/>
              <a:t>nutten</a:t>
            </a:r>
            <a:r>
              <a:rPr lang="en-US" dirty="0" smtClean="0"/>
              <a:t> </a:t>
            </a:r>
            <a:r>
              <a:rPr lang="en-US" dirty="0" err="1" smtClean="0"/>
              <a:t>stehe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fusse</a:t>
            </a:r>
            <a:r>
              <a:rPr lang="en-US" dirty="0" smtClean="0"/>
              <a:t> </a:t>
            </a:r>
            <a:r>
              <a:rPr lang="en-US" dirty="0" err="1" smtClean="0"/>
              <a:t>palt</a:t>
            </a:r>
            <a:r>
              <a:rPr lang="en-US" dirty="0" smtClean="0"/>
              <a:t>:  </a:t>
            </a:r>
            <a:r>
              <a:rPr lang="en-US" dirty="0" err="1" smtClean="0"/>
              <a:t>protsion</a:t>
            </a:r>
            <a:r>
              <a:rPr lang="en-US" dirty="0" smtClean="0"/>
              <a:t> are wait the fee flat ).</a:t>
            </a:r>
            <a:r>
              <a:rPr lang="en-US" dirty="0" err="1" smtClean="0"/>
              <a:t>IPX.nonPoliceCfg.nonPolicRouteLocial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410" y="3367951"/>
            <a:ext cx="976859" cy="477684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1327681" y="3367951"/>
            <a:ext cx="611078" cy="69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341681" y="3641098"/>
            <a:ext cx="201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435261" y="738207"/>
            <a:ext cx="51777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41.ELKE:HOMCIDIE:CHANLOR</a:t>
            </a:r>
          </a:p>
          <a:p>
            <a:r>
              <a:rPr lang="en-US" sz="2800" b="1" dirty="0" smtClean="0"/>
              <a:t>CHECKPINT:CHARL:HOMCIDE:LUX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1851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3475271" y="553541"/>
            <a:ext cx="201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01143" y="6491450"/>
            <a:ext cx="617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41.KING.WORMS.</a:t>
            </a:r>
            <a:r>
              <a:rPr lang="en-US" strike="sngStrike" dirty="0" smtClean="0"/>
              <a:t>FREEE(PIZZA).HAMILTOIN. </a:t>
            </a:r>
            <a:r>
              <a:rPr lang="en-US" strike="sngStrike" dirty="0" err="1" smtClean="0"/>
              <a:t>Cabornara,tuti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fruti</a:t>
            </a:r>
            <a:r>
              <a:rPr lang="en-US" strike="sngStrike" dirty="0" smtClean="0"/>
              <a:t>,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	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1433476" y="230568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800" strike="sngStrike" dirty="0" err="1" smtClean="0"/>
              <a:t>mamor</a:t>
            </a:r>
            <a:r>
              <a:rPr lang="en-US" sz="4800" strike="sngStrike" dirty="0" smtClean="0"/>
              <a:t> </a:t>
            </a:r>
            <a:r>
              <a:rPr lang="en-US" sz="4800" strike="sngStrike" dirty="0" err="1" smtClean="0"/>
              <a:t>stine</a:t>
            </a:r>
            <a:r>
              <a:rPr lang="en-US" sz="4800" strike="sngStrike" dirty="0" smtClean="0"/>
              <a:t> </a:t>
            </a:r>
            <a:r>
              <a:rPr lang="en-US" sz="4800" strike="sngStrike" dirty="0" err="1" smtClean="0"/>
              <a:t>eisne</a:t>
            </a:r>
            <a:r>
              <a:rPr lang="en-US" sz="4800" strike="sngStrike" dirty="0" smtClean="0"/>
              <a:t> </a:t>
            </a:r>
            <a:r>
              <a:rPr lang="en-US" sz="4800" strike="sngStrike" dirty="0" err="1" smtClean="0"/>
              <a:t>bricht</a:t>
            </a:r>
            <a:r>
              <a:rPr lang="en-US" sz="4800" strike="sngStrike" dirty="0" smtClean="0"/>
              <a:t> </a:t>
            </a:r>
            <a:r>
              <a:rPr lang="en-US" sz="4800" strike="sngStrike" dirty="0" err="1" smtClean="0"/>
              <a:t>aber</a:t>
            </a:r>
            <a:r>
              <a:rPr lang="en-US" sz="4800" strike="sngStrike" dirty="0" smtClean="0"/>
              <a:t> un </a:t>
            </a:r>
            <a:r>
              <a:rPr lang="en-US" sz="4800" strike="sngStrike" dirty="0" err="1" smtClean="0"/>
              <a:t>liebe</a:t>
            </a:r>
            <a:r>
              <a:rPr lang="en-US" sz="4800" strike="sngStrike" dirty="0" smtClean="0"/>
              <a:t> </a:t>
            </a:r>
            <a:r>
              <a:rPr lang="en-US" sz="4800" strike="sngStrike" dirty="0" err="1" smtClean="0"/>
              <a:t>nicht</a:t>
            </a:r>
            <a:endParaRPr lang="en-US" sz="4800" strike="sngStrike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pic>
        <p:nvPicPr>
          <p:cNvPr id="1026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865" y="2859929"/>
            <a:ext cx="1840278" cy="240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977377" y="364109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Clean the </a:t>
            </a:r>
            <a:r>
              <a:rPr lang="en-US" dirty="0" err="1" smtClean="0"/>
              <a:t>kichen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848768" y="406086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848768" y="4796045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848767" y="553217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37653" y="4098911"/>
            <a:ext cx="200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MARY.(</a:t>
            </a:r>
            <a:r>
              <a:rPr lang="en-US" strike="sngStrike" dirty="0" err="1" smtClean="0"/>
              <a:t>marxdenise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77377" y="5097912"/>
            <a:ext cx="175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marxdusin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444942" y="4010430"/>
            <a:ext cx="2747058" cy="2624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8352398" y="2781278"/>
            <a:ext cx="1092544" cy="746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9655040" y="3154710"/>
            <a:ext cx="206590" cy="85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44942" y="2963119"/>
            <a:ext cx="5908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ELKE.HOCMDPE:CHANLOR:MOTHER(MAINSTERER(</a:t>
            </a:r>
            <a:r>
              <a:rPr lang="en-US" dirty="0" err="1" smtClean="0"/>
              <a:t>haustreas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Recyling:pms.nonPoliceCFGLocial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 flipH="1">
            <a:off x="9537672" y="3609450"/>
            <a:ext cx="2861348" cy="185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444942" y="5467244"/>
            <a:ext cx="94788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recyling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036796" y="4921402"/>
            <a:ext cx="1092544" cy="7468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496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12,000DM.JOSEPHE:HOCMEPJSUE?HOMSEP:PETER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39364" y="3904465"/>
            <a:ext cx="2747058" cy="2624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1020921">
            <a:off x="6904068" y="5399780"/>
            <a:ext cx="2279134" cy="12352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91" y="4707712"/>
            <a:ext cx="569649" cy="75953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91" y="4060540"/>
            <a:ext cx="1225295" cy="599169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3850105" y="4707712"/>
            <a:ext cx="1046748" cy="615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092691" y="4010430"/>
            <a:ext cx="1394990" cy="697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280865" y="2550695"/>
            <a:ext cx="1939649" cy="224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748050" y="3387135"/>
            <a:ext cx="634514" cy="36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475271" y="3615743"/>
            <a:ext cx="32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ATOMBOMB(</a:t>
            </a:r>
            <a:r>
              <a:rPr lang="en-US" strike="sngStrike" dirty="0" err="1" smtClean="0"/>
              <a:t>Stober</a:t>
            </a:r>
            <a:r>
              <a:rPr lang="en-US" strike="sngStrike" dirty="0" smtClean="0"/>
              <a:t>): </a:t>
            </a:r>
            <a:r>
              <a:rPr lang="en-US" dirty="0" smtClean="0"/>
              <a:t>PREA.CPVA</a:t>
            </a:r>
            <a:endParaRPr lang="en-US" dirty="0"/>
          </a:p>
        </p:txBody>
      </p:sp>
      <p:pic>
        <p:nvPicPr>
          <p:cNvPr id="50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22" y="5566464"/>
            <a:ext cx="242332" cy="31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3749595" y="5986977"/>
            <a:ext cx="191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MARY,JASON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483699" y="167182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57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3475271" y="553541"/>
            <a:ext cx="201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77377" y="364109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Clean the </a:t>
            </a:r>
            <a:r>
              <a:rPr lang="en-US" strike="sngStrike" dirty="0" err="1" smtClean="0"/>
              <a:t>kichen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10848768" y="406086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848768" y="4796045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848767" y="553217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37653" y="4098911"/>
            <a:ext cx="200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MARY.(</a:t>
            </a:r>
            <a:r>
              <a:rPr lang="en-US" strike="sngStrike" dirty="0" err="1" smtClean="0"/>
              <a:t>marxdenise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77377" y="5097912"/>
            <a:ext cx="175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marxdusin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444942" y="4010430"/>
            <a:ext cx="2747058" cy="2624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8352398" y="2781278"/>
            <a:ext cx="1092544" cy="746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9655040" y="3154710"/>
            <a:ext cx="206590" cy="85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44942" y="2963119"/>
            <a:ext cx="5908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ELKE.HOCMDPE:CHANLOR:MOTHER(MAINSTERER(</a:t>
            </a:r>
            <a:r>
              <a:rPr lang="en-US" dirty="0" err="1" smtClean="0"/>
              <a:t>haustreas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Recyling:pms.nonPoliceCFGLocial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 flipH="1">
            <a:off x="9537672" y="3609450"/>
            <a:ext cx="2861348" cy="185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444942" y="5467244"/>
            <a:ext cx="94788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recyling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496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12,000DM.JOSEPHE:HOCMEPJSUE?HOMSEP:PETER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483699" y="167182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6609" y="3456432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10DM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436609" y="3456432"/>
            <a:ext cx="64347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403" y="4828618"/>
            <a:ext cx="509518" cy="24915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408" y="5701646"/>
            <a:ext cx="852877" cy="41705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803" y="4981018"/>
            <a:ext cx="509518" cy="24915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5403" y="4218747"/>
            <a:ext cx="509518" cy="24915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803" y="4371147"/>
            <a:ext cx="509518" cy="249154"/>
          </a:xfrm>
          <a:prstGeom prst="rect">
            <a:avLst/>
          </a:prstGeom>
        </p:spPr>
      </p:pic>
      <p:pic>
        <p:nvPicPr>
          <p:cNvPr id="54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689" y="5508607"/>
            <a:ext cx="331894" cy="43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/>
          <p:cNvCxnSpPr/>
          <p:nvPr/>
        </p:nvCxnSpPr>
        <p:spPr>
          <a:xfrm flipV="1">
            <a:off x="10541389" y="5322736"/>
            <a:ext cx="563758" cy="619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81143" y="382576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708" y="4857636"/>
            <a:ext cx="276999" cy="36933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0641748" y="4857636"/>
            <a:ext cx="520119" cy="281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641432" y="3688644"/>
            <a:ext cx="186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HOCDIE:LUX</a:t>
            </a:r>
            <a:endParaRPr lang="en-US" dirty="0"/>
          </a:p>
        </p:txBody>
      </p:sp>
      <p:cxnSp>
        <p:nvCxnSpPr>
          <p:cNvPr id="27" name="Straight Connector 26"/>
          <p:cNvCxnSpPr>
            <a:endCxn id="9" idx="1"/>
          </p:cNvCxnSpPr>
          <p:nvPr/>
        </p:nvCxnSpPr>
        <p:spPr>
          <a:xfrm flipV="1">
            <a:off x="9918886" y="5282578"/>
            <a:ext cx="58491" cy="659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 rot="8002543">
            <a:off x="2922532" y="1966666"/>
            <a:ext cx="3104147" cy="1992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60219" y="1969016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1993</a:t>
            </a:r>
            <a:endParaRPr lang="en-US" sz="96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5921" y="4684043"/>
            <a:ext cx="1905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6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3475271" y="553541"/>
            <a:ext cx="201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496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12,000DM.JOSEPHE:HOCMEPJSUE?HOMSEP:PETER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483699" y="1671825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B.C -WEEK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6609" y="3456432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10DM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436609" y="3456432"/>
            <a:ext cx="64347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81143" y="382576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8002543">
            <a:off x="2922532" y="1966666"/>
            <a:ext cx="3104147" cy="1992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60219" y="1969016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1991</a:t>
            </a:r>
            <a:endParaRPr lang="en-US" sz="96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921" y="4684043"/>
            <a:ext cx="19050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3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232873" y="149957"/>
            <a:ext cx="3776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roth.ibm.damielr.apple.accntuer.touch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949" y="1382636"/>
            <a:ext cx="6117051" cy="40788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09741" y="519289"/>
            <a:ext cx="209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2006/7 chair </a:t>
            </a:r>
            <a:r>
              <a:rPr lang="en-US" dirty="0" err="1" smtClean="0"/>
              <a:t>adams</a:t>
            </a:r>
            <a:r>
              <a:rPr lang="en-US" dirty="0" smtClean="0"/>
              <a:t> </a:t>
            </a:r>
          </a:p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16828" y="581631"/>
            <a:ext cx="437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</a:t>
            </a:r>
            <a:r>
              <a:rPr lang="en-US" dirty="0" err="1" smtClean="0"/>
              <a:t>ibm-dns</a:t>
            </a:r>
            <a:r>
              <a:rPr lang="en-US" dirty="0" smtClean="0"/>
              <a:t>: ATOMCIBOM(</a:t>
            </a:r>
            <a:r>
              <a:rPr lang="en-US" strike="sngStrike" dirty="0" smtClean="0"/>
              <a:t>dropapple.com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91646" y="259644"/>
            <a:ext cx="540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FRA-</a:t>
            </a:r>
            <a:r>
              <a:rPr lang="en-US" strike="sngStrike" dirty="0" err="1" smtClean="0"/>
              <a:t>BERLIN.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nonPoliceDEA</a:t>
            </a:r>
            <a:r>
              <a:rPr lang="en-US" strike="sngStrike" dirty="0" smtClean="0"/>
              <a:t>(crack).</a:t>
            </a:r>
            <a:r>
              <a:rPr lang="en-US" strike="sngStrike" dirty="0" err="1" smtClean="0"/>
              <a:t>agg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jewish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starwars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1347537" y="1013304"/>
            <a:ext cx="43424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</a:t>
            </a:r>
            <a:r>
              <a:rPr lang="en-US" dirty="0" err="1" smtClean="0"/>
              <a:t>PENTAONG.BASE.STUDNE.joel.lovelace</a:t>
            </a:r>
            <a:endParaRPr lang="en-US" dirty="0" smtClean="0"/>
          </a:p>
          <a:p>
            <a:r>
              <a:rPr lang="en-US" dirty="0" err="1" smtClean="0"/>
              <a:t>Ipx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trike="sngStrike" dirty="0" err="1" smtClean="0"/>
              <a:t>doniminqe</a:t>
            </a:r>
            <a:r>
              <a:rPr lang="en-US" dirty="0" smtClean="0"/>
              <a:t>, abele</a:t>
            </a:r>
          </a:p>
          <a:p>
            <a:r>
              <a:rPr lang="en-US" strike="sngStrike" dirty="0" smtClean="0"/>
              <a:t>Hit by </a:t>
            </a:r>
            <a:r>
              <a:rPr lang="en-US" strike="sngStrike" dirty="0" err="1" smtClean="0"/>
              <a:t>trians</a:t>
            </a:r>
            <a:endParaRPr lang="en-US" strike="sngStrike" dirty="0" smtClean="0"/>
          </a:p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32873" y="2225842"/>
            <a:ext cx="1979559" cy="1462802"/>
          </a:xfrm>
          <a:prstGeom prst="rect">
            <a:avLst/>
          </a:prstGeom>
          <a:solidFill>
            <a:srgbClr val="FC34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HIGH BLOOD</a:t>
            </a:r>
          </a:p>
          <a:p>
            <a:pPr algn="ctr"/>
            <a:r>
              <a:rPr lang="en-US" strike="sngStrike" dirty="0" err="1" smtClean="0"/>
              <a:t>Triatholong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Bycle</a:t>
            </a:r>
            <a:endParaRPr lang="en-US" strike="sngStrike" dirty="0" smtClean="0"/>
          </a:p>
          <a:p>
            <a:pPr algn="ctr"/>
            <a:r>
              <a:rPr lang="en-US" strike="sngStrike" dirty="0" smtClean="0"/>
              <a:t>Iron Horse Trail</a:t>
            </a:r>
            <a:endParaRPr lang="en-US" strike="sngStrike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787499" y="888621"/>
            <a:ext cx="3877996" cy="708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661" y="4716378"/>
            <a:ext cx="2967412" cy="16691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541" y="4733099"/>
            <a:ext cx="2960105" cy="1635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394" y="4733098"/>
            <a:ext cx="2117422" cy="15860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99" y="4788460"/>
            <a:ext cx="1997030" cy="121347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757170" y="2197754"/>
            <a:ext cx="26213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HOMICDE:IS-A-BELL</a:t>
            </a:r>
          </a:p>
          <a:p>
            <a:r>
              <a:rPr lang="en-US" strike="sngStrike" dirty="0" smtClean="0"/>
              <a:t>They are friends </a:t>
            </a:r>
            <a:r>
              <a:rPr lang="en-US" strike="sngStrike" dirty="0" err="1" smtClean="0"/>
              <a:t>isabell</a:t>
            </a:r>
            <a:endParaRPr lang="en-US" strike="sngStrike" dirty="0" smtClean="0"/>
          </a:p>
          <a:p>
            <a:r>
              <a:rPr lang="en-US" strike="sngStrike" dirty="0" smtClean="0"/>
              <a:t>And </a:t>
            </a:r>
            <a:r>
              <a:rPr lang="en-US" strike="sngStrike" dirty="0" err="1" smtClean="0"/>
              <a:t>donminiq</a:t>
            </a:r>
            <a:r>
              <a:rPr lang="en-US" strike="sngStrike" dirty="0" smtClean="0"/>
              <a:t>? They both</a:t>
            </a:r>
          </a:p>
          <a:p>
            <a:r>
              <a:rPr lang="en-US" strike="sngStrike" dirty="0" smtClean="0"/>
              <a:t>Have blond hair</a:t>
            </a:r>
          </a:p>
          <a:p>
            <a:r>
              <a:rPr lang="en-US" dirty="0" smtClean="0"/>
              <a:t>JFK</a:t>
            </a:r>
            <a:r>
              <a:rPr lang="en-US" strike="sngStrike" dirty="0" smtClean="0"/>
              <a:t>(high school)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768642" y="2490632"/>
            <a:ext cx="204537" cy="26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538663" y="2490632"/>
            <a:ext cx="248836" cy="216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50" y="1091018"/>
            <a:ext cx="2430120" cy="101255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9625263" y="1165620"/>
            <a:ext cx="661737" cy="431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0112367" y="1165620"/>
            <a:ext cx="329996" cy="504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81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3475271" y="553541"/>
            <a:ext cx="201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496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12,000DM.JOSEPHE:HOCMEPJSUE?HOMSEP:PETER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483699" y="1671825"/>
            <a:ext cx="13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B.C -WEEK 2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436609" y="3456432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10DM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436609" y="3456432"/>
            <a:ext cx="64347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881143" y="382576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8002543">
            <a:off x="2922532" y="1966666"/>
            <a:ext cx="3104147" cy="1992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60219" y="1969016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1988</a:t>
            </a:r>
            <a:endParaRPr lang="en-US" sz="96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921" y="4684043"/>
            <a:ext cx="1905000" cy="1085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538453" y="4684043"/>
            <a:ext cx="265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Dr. Prof. </a:t>
            </a:r>
            <a:r>
              <a:rPr lang="en-US" dirty="0" err="1" smtClean="0"/>
              <a:t>Joachm</a:t>
            </a:r>
            <a:r>
              <a:rPr lang="en-US" dirty="0" smtClean="0"/>
              <a:t> </a:t>
            </a:r>
            <a:r>
              <a:rPr lang="en-US" dirty="0" err="1" smtClean="0"/>
              <a:t>Fisahn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26767" y="5053375"/>
            <a:ext cx="397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Roth.ibm.dmailer</a:t>
            </a:r>
            <a:r>
              <a:rPr lang="en-US" strike="sngStrike" dirty="0" smtClean="0"/>
              <a:t>.*.</a:t>
            </a:r>
            <a:r>
              <a:rPr lang="en-US" strike="sngStrike" dirty="0" err="1" smtClean="0"/>
              <a:t>Ruessl</a:t>
            </a:r>
            <a:r>
              <a:rPr lang="en-US" strike="sngStrike" dirty="0" smtClean="0"/>
              <a:t> Park 500, IBM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2073600" y="5474418"/>
            <a:ext cx="1757620" cy="1057607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189754" y="5474418"/>
            <a:ext cx="1757620" cy="1057607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101600" y="5694597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J-10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81143" y="5769893"/>
            <a:ext cx="10005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900" strike="sngStrike" dirty="0" smtClean="0"/>
              <a:t>We are not</a:t>
            </a:r>
          </a:p>
          <a:p>
            <a:r>
              <a:rPr lang="en-US" sz="900" strike="sngStrike" dirty="0" smtClean="0"/>
              <a:t>Hallow </a:t>
            </a:r>
            <a:r>
              <a:rPr lang="en-US" sz="900" strike="sngStrike" dirty="0" err="1" smtClean="0"/>
              <a:t>wiersns</a:t>
            </a:r>
            <a:endParaRPr lang="en-US" sz="9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4481476" y="6192456"/>
            <a:ext cx="373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Child molester(</a:t>
            </a:r>
            <a:r>
              <a:rPr lang="en-US" strike="sngStrike" dirty="0" err="1" smtClean="0"/>
              <a:t>lamp,Malcom</a:t>
            </a:r>
            <a:r>
              <a:rPr lang="en-US" strike="sngStrike" dirty="0" smtClean="0"/>
              <a:t> Bradley)</a:t>
            </a:r>
            <a:endParaRPr lang="en-US" strike="sngStrike" dirty="0"/>
          </a:p>
        </p:txBody>
      </p:sp>
      <p:pic>
        <p:nvPicPr>
          <p:cNvPr id="23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373" y="3010326"/>
            <a:ext cx="822095" cy="107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7862149" y="2753846"/>
            <a:ext cx="1431399" cy="1621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787506" y="2952823"/>
            <a:ext cx="1757620" cy="1057607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phil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0483699" y="3240911"/>
            <a:ext cx="381527" cy="400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9062977" y="3241485"/>
            <a:ext cx="724529" cy="447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5400000">
            <a:off x="10483699" y="4091131"/>
            <a:ext cx="724529" cy="4471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" idx="3"/>
            <a:endCxn id="2" idx="1"/>
          </p:cNvCxnSpPr>
          <p:nvPr/>
        </p:nvCxnSpPr>
        <p:spPr>
          <a:xfrm flipH="1">
            <a:off x="9538453" y="4868709"/>
            <a:ext cx="26535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59669" y="2427817"/>
            <a:ext cx="383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JOHNOSN.JFP.BULLET.SHOOTER.MOON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9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12778" y="3456432"/>
            <a:ext cx="1762493" cy="10345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2865895" y="308175"/>
            <a:ext cx="454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MARY.phil</a:t>
            </a:r>
            <a:r>
              <a:rPr lang="en-US" dirty="0" smtClean="0"/>
              <a:t>(Kimberly).</a:t>
            </a:r>
            <a:r>
              <a:rPr lang="en-US" dirty="0" err="1" smtClean="0"/>
              <a:t>nonPOlcieWife</a:t>
            </a:r>
            <a:r>
              <a:rPr lang="en-US" dirty="0" smtClean="0"/>
              <a:t>(</a:t>
            </a:r>
            <a:r>
              <a:rPr lang="en-US" strike="sngStrike" dirty="0" err="1" smtClean="0"/>
              <a:t>mihceala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460550" y="1642537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B.C -WEEK 2023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50776" y="368480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$5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97108" y="3684808"/>
            <a:ext cx="57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8002543">
            <a:off x="3140843" y="1945535"/>
            <a:ext cx="3104147" cy="1992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60219" y="1969016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1987</a:t>
            </a:r>
            <a:endParaRPr lang="en-US" sz="9600" dirty="0"/>
          </a:p>
        </p:txBody>
      </p:sp>
      <p:sp>
        <p:nvSpPr>
          <p:cNvPr id="18" name="Rectangle 17"/>
          <p:cNvSpPr/>
          <p:nvPr/>
        </p:nvSpPr>
        <p:spPr>
          <a:xfrm>
            <a:off x="1681687" y="3456025"/>
            <a:ext cx="1757620" cy="1057607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16353" y="3456025"/>
            <a:ext cx="383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JOHNOSN.JFK.BULLET.SHOOTER.MOON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282633" y="398774"/>
            <a:ext cx="410283" cy="307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39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87399" y="1506028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1987</a:t>
            </a:r>
            <a:endParaRPr lang="en-US" sz="9600" dirty="0"/>
          </a:p>
        </p:txBody>
      </p:sp>
      <p:sp>
        <p:nvSpPr>
          <p:cNvPr id="22" name="TextBox 21"/>
          <p:cNvSpPr txBox="1"/>
          <p:nvPr/>
        </p:nvSpPr>
        <p:spPr>
          <a:xfrm>
            <a:off x="1986845" y="1506028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1980</a:t>
            </a:r>
            <a:endParaRPr lang="en-US" sz="9600" dirty="0"/>
          </a:p>
        </p:txBody>
      </p:sp>
      <p:sp>
        <p:nvSpPr>
          <p:cNvPr id="2" name="Rectangle 1"/>
          <p:cNvSpPr/>
          <p:nvPr/>
        </p:nvSpPr>
        <p:spPr>
          <a:xfrm>
            <a:off x="1608881" y="3075688"/>
            <a:ext cx="4363656" cy="29084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45040" y="3075688"/>
            <a:ext cx="4363656" cy="29084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28" name="Rectangle 27"/>
          <p:cNvSpPr/>
          <p:nvPr/>
        </p:nvSpPr>
        <p:spPr>
          <a:xfrm>
            <a:off x="6445040" y="6238755"/>
            <a:ext cx="2021007" cy="4060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FREE(PIZZA)CAR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26868" y="6238755"/>
            <a:ext cx="1321443" cy="4060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TRUCK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999187" y="5691851"/>
            <a:ext cx="2765858" cy="4195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HOMCIDE:NANA CAR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32566" y="6111433"/>
            <a:ext cx="1296365" cy="33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motocycle</a:t>
            </a:r>
            <a:endParaRPr lang="en-US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3184966" y="6263833"/>
            <a:ext cx="1296365" cy="33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van</a:t>
            </a:r>
            <a:endParaRPr lang="en-US" strike="sngStrike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237654" y="4988689"/>
            <a:ext cx="1578226" cy="1275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37654" y="4687747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41.SQ.nonPlicecouemtnLcoial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12778" y="3456432"/>
            <a:ext cx="1762493" cy="10345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2865895" y="308175"/>
            <a:ext cx="454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MARY.phil</a:t>
            </a:r>
            <a:r>
              <a:rPr lang="en-US" dirty="0" smtClean="0"/>
              <a:t>(Kimberly).</a:t>
            </a:r>
            <a:r>
              <a:rPr lang="en-US" dirty="0" err="1" smtClean="0"/>
              <a:t>nonPOlcieWife</a:t>
            </a:r>
            <a:r>
              <a:rPr lang="en-US" dirty="0" smtClean="0"/>
              <a:t>(</a:t>
            </a:r>
            <a:r>
              <a:rPr lang="en-US" strike="sngStrike" dirty="0" err="1" smtClean="0"/>
              <a:t>mihceala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460550" y="1642537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B.C -WEEK 2023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50776" y="368480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$5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97108" y="3684808"/>
            <a:ext cx="57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8002543">
            <a:off x="3140843" y="1945535"/>
            <a:ext cx="3104147" cy="1992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60219" y="1969016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1987</a:t>
            </a:r>
            <a:endParaRPr lang="en-US" sz="9600" dirty="0"/>
          </a:p>
        </p:txBody>
      </p:sp>
      <p:sp>
        <p:nvSpPr>
          <p:cNvPr id="18" name="Rectangle 17"/>
          <p:cNvSpPr/>
          <p:nvPr/>
        </p:nvSpPr>
        <p:spPr>
          <a:xfrm>
            <a:off x="1681687" y="3456025"/>
            <a:ext cx="1757620" cy="1057607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16353" y="3456025"/>
            <a:ext cx="383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JOHNOSN.JFK.BULLET.SHOOTER.MOON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282633" y="398774"/>
            <a:ext cx="410283" cy="307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0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87399" y="1506028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1987</a:t>
            </a:r>
            <a:endParaRPr lang="en-US" sz="9600" dirty="0"/>
          </a:p>
        </p:txBody>
      </p:sp>
      <p:sp>
        <p:nvSpPr>
          <p:cNvPr id="22" name="TextBox 21"/>
          <p:cNvSpPr txBox="1"/>
          <p:nvPr/>
        </p:nvSpPr>
        <p:spPr>
          <a:xfrm>
            <a:off x="1986845" y="1506028"/>
            <a:ext cx="36792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1980-6</a:t>
            </a:r>
            <a:endParaRPr lang="en-US" sz="9600" dirty="0"/>
          </a:p>
        </p:txBody>
      </p:sp>
      <p:sp>
        <p:nvSpPr>
          <p:cNvPr id="2" name="Rectangle 1"/>
          <p:cNvSpPr/>
          <p:nvPr/>
        </p:nvSpPr>
        <p:spPr>
          <a:xfrm>
            <a:off x="1608881" y="3075688"/>
            <a:ext cx="4363656" cy="29084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445040" y="3075688"/>
            <a:ext cx="4363656" cy="29084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28" name="Rectangle 27"/>
          <p:cNvSpPr/>
          <p:nvPr/>
        </p:nvSpPr>
        <p:spPr>
          <a:xfrm>
            <a:off x="6445040" y="6238755"/>
            <a:ext cx="2021007" cy="4060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FREE(PIZZA)CAR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26868" y="6238755"/>
            <a:ext cx="1321443" cy="4060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TRUCK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999187" y="5691851"/>
            <a:ext cx="2765858" cy="4195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HOMCIDE:NANA CAR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32566" y="6111433"/>
            <a:ext cx="1296365" cy="33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motocycle</a:t>
            </a:r>
            <a:endParaRPr lang="en-US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3184966" y="6263833"/>
            <a:ext cx="1296365" cy="33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van</a:t>
            </a:r>
            <a:endParaRPr lang="en-US" strike="sngStrike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237654" y="4988689"/>
            <a:ext cx="1578226" cy="1275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37654" y="4687747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41.SQ.nonPlicecouemtnLcoial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99" y="4004841"/>
            <a:ext cx="272863" cy="20149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358999" y="3808071"/>
            <a:ext cx="272863" cy="398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34" y="3546051"/>
            <a:ext cx="1492103" cy="111907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111581" y="3557095"/>
            <a:ext cx="1554476" cy="1364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596" y="2675071"/>
            <a:ext cx="408471" cy="2291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35523" y="3042661"/>
            <a:ext cx="277430" cy="22570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938076" y="2558005"/>
            <a:ext cx="826969" cy="48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134596" y="2904213"/>
            <a:ext cx="630449" cy="364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056770" y="1988351"/>
            <a:ext cx="235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MATTHIAS/MATHER:34</a:t>
            </a:r>
          </a:p>
          <a:p>
            <a:r>
              <a:rPr lang="en-US" dirty="0" smtClean="0"/>
              <a:t>MATHERW:9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646" y="3453984"/>
            <a:ext cx="2419411" cy="117993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938076" y="2789642"/>
            <a:ext cx="6049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1071742" y="3149930"/>
            <a:ext cx="60499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3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712778" y="3456432"/>
            <a:ext cx="1762493" cy="10345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2865895" y="308175"/>
            <a:ext cx="4540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MARY.phil</a:t>
            </a:r>
            <a:r>
              <a:rPr lang="en-US" dirty="0" smtClean="0"/>
              <a:t>(Kimberly).</a:t>
            </a:r>
            <a:r>
              <a:rPr lang="en-US" dirty="0" err="1" smtClean="0"/>
              <a:t>nonPOlcieWife</a:t>
            </a:r>
            <a:r>
              <a:rPr lang="en-US" dirty="0" smtClean="0"/>
              <a:t>(</a:t>
            </a:r>
            <a:r>
              <a:rPr lang="en-US" strike="sngStrike" dirty="0" err="1" smtClean="0"/>
              <a:t>mihceala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9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0460550" y="1642537"/>
            <a:ext cx="16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B.C -WEEK 2023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650776" y="368480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$5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97108" y="3684808"/>
            <a:ext cx="57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 rot="8002543">
            <a:off x="3140843" y="1945535"/>
            <a:ext cx="3104147" cy="19929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060219" y="1969016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1987</a:t>
            </a:r>
            <a:endParaRPr lang="en-US" sz="9600" dirty="0"/>
          </a:p>
        </p:txBody>
      </p:sp>
      <p:sp>
        <p:nvSpPr>
          <p:cNvPr id="18" name="Rectangle 17"/>
          <p:cNvSpPr/>
          <p:nvPr/>
        </p:nvSpPr>
        <p:spPr>
          <a:xfrm>
            <a:off x="1681687" y="3456025"/>
            <a:ext cx="1757620" cy="1057607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316353" y="3456025"/>
            <a:ext cx="383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JOHNOSN.JFK.BULLET.SHOOTER.MOON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282633" y="398774"/>
            <a:ext cx="410283" cy="307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98" y="1713397"/>
            <a:ext cx="1269245" cy="16868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0877" y="3689064"/>
            <a:ext cx="1905000" cy="1085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8471843" y="2189747"/>
            <a:ext cx="3869034" cy="1495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27432" y="2189859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088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00121" y="1656134"/>
            <a:ext cx="36792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1980-6</a:t>
            </a:r>
            <a:endParaRPr lang="en-US" sz="9600" dirty="0"/>
          </a:p>
        </p:txBody>
      </p:sp>
      <p:sp>
        <p:nvSpPr>
          <p:cNvPr id="2" name="Rectangle 1"/>
          <p:cNvSpPr/>
          <p:nvPr/>
        </p:nvSpPr>
        <p:spPr>
          <a:xfrm>
            <a:off x="4267860" y="3075688"/>
            <a:ext cx="4363656" cy="29084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3" name="Rectangle 2"/>
          <p:cNvSpPr/>
          <p:nvPr/>
        </p:nvSpPr>
        <p:spPr>
          <a:xfrm>
            <a:off x="5691545" y="6111433"/>
            <a:ext cx="1296365" cy="33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motocycle</a:t>
            </a:r>
            <a:endParaRPr lang="en-US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5843945" y="6263833"/>
            <a:ext cx="1296365" cy="330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van</a:t>
            </a:r>
            <a:endParaRPr lang="en-US" strike="sngStrike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96633" y="4988689"/>
            <a:ext cx="1578226" cy="1275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96633" y="4687747"/>
            <a:ext cx="296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41.SQ.nonPlicecouemtnLcoial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78" y="4004841"/>
            <a:ext cx="272863" cy="20149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017978" y="3808071"/>
            <a:ext cx="272863" cy="398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13" y="3546051"/>
            <a:ext cx="1492103" cy="111907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6770560" y="3557095"/>
            <a:ext cx="1554476" cy="1364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625" y="3453984"/>
            <a:ext cx="2419411" cy="11799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015" y="2110054"/>
            <a:ext cx="912417" cy="91241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166" y="114873"/>
            <a:ext cx="1359806" cy="10932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01" y="129936"/>
            <a:ext cx="811300" cy="1078221"/>
          </a:xfrm>
          <a:prstGeom prst="rect">
            <a:avLst/>
          </a:prstGeom>
        </p:spPr>
      </p:pic>
      <p:pic>
        <p:nvPicPr>
          <p:cNvPr id="37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583" y="1569924"/>
            <a:ext cx="822095" cy="107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2869041" y="1768179"/>
            <a:ext cx="1213206" cy="1409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93170" y="2205536"/>
            <a:ext cx="1213206" cy="1409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19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87399" y="1506028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1987</a:t>
            </a:r>
            <a:endParaRPr lang="en-US" sz="9600" dirty="0"/>
          </a:p>
        </p:txBody>
      </p:sp>
      <p:sp>
        <p:nvSpPr>
          <p:cNvPr id="23" name="Rectangle 22"/>
          <p:cNvSpPr/>
          <p:nvPr/>
        </p:nvSpPr>
        <p:spPr>
          <a:xfrm>
            <a:off x="6445040" y="3075688"/>
            <a:ext cx="4363656" cy="29084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PHIL.NAVY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157717" y="259644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28" name="Rectangle 27"/>
          <p:cNvSpPr/>
          <p:nvPr/>
        </p:nvSpPr>
        <p:spPr>
          <a:xfrm>
            <a:off x="6445040" y="6238755"/>
            <a:ext cx="2021007" cy="4060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FREE(PIZZA)CAR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626868" y="6238755"/>
            <a:ext cx="1321443" cy="4060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TRUCK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999187" y="5691851"/>
            <a:ext cx="2765858" cy="4195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HOMCIDE:NANA CAR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83618" y="1719196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1994</a:t>
            </a:r>
            <a:endParaRPr lang="en-US" sz="9600" dirty="0"/>
          </a:p>
        </p:txBody>
      </p:sp>
      <p:sp>
        <p:nvSpPr>
          <p:cNvPr id="18" name="Rectangle 17"/>
          <p:cNvSpPr/>
          <p:nvPr/>
        </p:nvSpPr>
        <p:spPr>
          <a:xfrm>
            <a:off x="1041259" y="3288856"/>
            <a:ext cx="4363656" cy="29084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 MILITYA</a:t>
            </a:r>
          </a:p>
          <a:p>
            <a:pPr algn="ctr"/>
            <a:r>
              <a:rPr lang="en-US" dirty="0" smtClean="0"/>
              <a:t>CHECKPON CHAILE</a:t>
            </a:r>
          </a:p>
          <a:p>
            <a:pPr algn="ctr"/>
            <a:r>
              <a:rPr lang="en-US" dirty="0" smtClean="0"/>
              <a:t>CAR(</a:t>
            </a:r>
            <a:r>
              <a:rPr lang="en-US" dirty="0" err="1" smtClean="0"/>
              <a:t>clr</a:t>
            </a:r>
            <a:r>
              <a:rPr lang="en-US" dirty="0" smtClean="0"/>
              <a:t>-ben-</a:t>
            </a:r>
            <a:r>
              <a:rPr lang="en-US" dirty="0" err="1" smtClean="0"/>
              <a:t>strasse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595406" y="5905019"/>
            <a:ext cx="2765858" cy="4195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HOMCIDE:NANA CAR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618" y="201058"/>
            <a:ext cx="1269245" cy="16868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2786" y="3115509"/>
            <a:ext cx="10832259" cy="3777915"/>
          </a:xfrm>
          <a:prstGeom prst="rect">
            <a:avLst/>
          </a:prstGeom>
          <a:noFill/>
          <a:ln w="762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019" y="2086142"/>
            <a:ext cx="494752" cy="494752"/>
          </a:xfrm>
          <a:prstGeom prst="rect">
            <a:avLst/>
          </a:prstGeom>
        </p:spPr>
      </p:pic>
      <p:pic>
        <p:nvPicPr>
          <p:cNvPr id="34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445" y="1980534"/>
            <a:ext cx="310320" cy="40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9948311" y="2015612"/>
            <a:ext cx="642460" cy="40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34" idx="0"/>
          </p:cNvCxnSpPr>
          <p:nvPr/>
        </p:nvCxnSpPr>
        <p:spPr>
          <a:xfrm flipV="1">
            <a:off x="10808696" y="1980534"/>
            <a:ext cx="4909" cy="499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073" y="2260392"/>
            <a:ext cx="494752" cy="494752"/>
          </a:xfrm>
          <a:prstGeom prst="rect">
            <a:avLst/>
          </a:prstGeom>
        </p:spPr>
      </p:pic>
      <p:pic>
        <p:nvPicPr>
          <p:cNvPr id="36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499" y="2154784"/>
            <a:ext cx="310320" cy="40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/>
          <p:cNvCxnSpPr/>
          <p:nvPr/>
        </p:nvCxnSpPr>
        <p:spPr>
          <a:xfrm flipV="1">
            <a:off x="4554365" y="2189862"/>
            <a:ext cx="642460" cy="40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endCxn id="36" idx="0"/>
          </p:cNvCxnSpPr>
          <p:nvPr/>
        </p:nvCxnSpPr>
        <p:spPr>
          <a:xfrm flipV="1">
            <a:off x="5414750" y="2154784"/>
            <a:ext cx="4909" cy="499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4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241656" y="3525336"/>
            <a:ext cx="1757620" cy="1057607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692315" y="2286001"/>
            <a:ext cx="832915" cy="5304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43288" y="1085672"/>
            <a:ext cx="52647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he doing?</a:t>
            </a:r>
          </a:p>
          <a:p>
            <a:r>
              <a:rPr lang="en-US" dirty="0"/>
              <a:t>	</a:t>
            </a:r>
            <a:r>
              <a:rPr lang="en-US" dirty="0" smtClean="0"/>
              <a:t>- Street Fighter MILITARY:GUILE:JOEL</a:t>
            </a:r>
          </a:p>
          <a:p>
            <a:r>
              <a:rPr lang="en-US" dirty="0"/>
              <a:t>	</a:t>
            </a:r>
            <a:r>
              <a:rPr lang="en-US" dirty="0" smtClean="0"/>
              <a:t>- BMW</a:t>
            </a:r>
          </a:p>
          <a:p>
            <a:r>
              <a:rPr lang="en-US" dirty="0" smtClean="0"/>
              <a:t>Marty-Luther-King( DREAM)? Phillis, </a:t>
            </a:r>
            <a:r>
              <a:rPr lang="en-US" dirty="0" err="1" smtClean="0"/>
              <a:t>Pliz</a:t>
            </a:r>
            <a:r>
              <a:rPr lang="en-US" dirty="0" smtClean="0"/>
              <a:t> (PRICE) </a:t>
            </a:r>
            <a:r>
              <a:rPr lang="en-US" dirty="0" err="1" smtClean="0"/>
              <a:t>Sr</a:t>
            </a:r>
            <a:r>
              <a:rPr lang="en-US" dirty="0" smtClean="0"/>
              <a:t>, Jr?</a:t>
            </a:r>
          </a:p>
          <a:p>
            <a:r>
              <a:rPr lang="en-US" dirty="0" smtClean="0"/>
              <a:t>What is the US </a:t>
            </a:r>
            <a:r>
              <a:rPr lang="en-US" dirty="0" err="1" smtClean="0"/>
              <a:t>Militayr</a:t>
            </a:r>
            <a:r>
              <a:rPr lang="en-US" dirty="0" smtClean="0"/>
              <a:t> doing?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178" y="589819"/>
            <a:ext cx="494752" cy="494752"/>
          </a:xfrm>
          <a:prstGeom prst="rect">
            <a:avLst/>
          </a:prstGeom>
        </p:spPr>
      </p:pic>
      <p:pic>
        <p:nvPicPr>
          <p:cNvPr id="27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604" y="484211"/>
            <a:ext cx="310320" cy="40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/>
        </p:nvCxnSpPr>
        <p:spPr>
          <a:xfrm flipV="1">
            <a:off x="4975470" y="519289"/>
            <a:ext cx="642460" cy="40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endCxn id="27" idx="0"/>
          </p:cNvCxnSpPr>
          <p:nvPr/>
        </p:nvCxnSpPr>
        <p:spPr>
          <a:xfrm flipV="1">
            <a:off x="5835855" y="484211"/>
            <a:ext cx="4909" cy="499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881413" y="2286000"/>
            <a:ext cx="832915" cy="5304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723077" y="5085166"/>
            <a:ext cx="2162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What will I be doing?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46464" y="5511480"/>
            <a:ext cx="1089391" cy="4452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296833" y="5511480"/>
            <a:ext cx="1757620" cy="47182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296833" y="6040283"/>
            <a:ext cx="1757620" cy="47182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296833" y="6512104"/>
            <a:ext cx="1757620" cy="292892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243011" y="5085166"/>
            <a:ext cx="1034715" cy="581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10074" y="4969042"/>
            <a:ext cx="31996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nonPOliceVidgoeGamse</a:t>
            </a:r>
            <a:endParaRPr lang="en-US" dirty="0" smtClean="0"/>
          </a:p>
          <a:p>
            <a:r>
              <a:rPr lang="en-US" strike="sngStrike" dirty="0"/>
              <a:t>	</a:t>
            </a:r>
            <a:r>
              <a:rPr lang="en-US" strike="sngStrike" dirty="0" smtClean="0"/>
              <a:t>- </a:t>
            </a:r>
            <a:r>
              <a:rPr lang="en-US" strike="sngStrike" dirty="0" err="1" smtClean="0"/>
              <a:t>starfox</a:t>
            </a:r>
            <a:endParaRPr lang="en-US" strike="sngStrike" dirty="0" smtClean="0"/>
          </a:p>
          <a:p>
            <a:r>
              <a:rPr lang="en-US" strike="sngStrike" dirty="0"/>
              <a:t>	</a:t>
            </a:r>
            <a:r>
              <a:rPr lang="en-US" strike="sngStrike" dirty="0" smtClean="0"/>
              <a:t>- </a:t>
            </a:r>
            <a:r>
              <a:rPr lang="en-US" strike="sngStrike" dirty="0" err="1" smtClean="0"/>
              <a:t>tenns</a:t>
            </a:r>
            <a:endParaRPr lang="en-US" strike="sngStrike" dirty="0" smtClean="0"/>
          </a:p>
          <a:p>
            <a:r>
              <a:rPr lang="en-US" strike="sngStrike" dirty="0"/>
              <a:t>	</a:t>
            </a:r>
            <a:r>
              <a:rPr lang="en-US" strike="sngStrike" dirty="0" smtClean="0"/>
              <a:t>-</a:t>
            </a:r>
            <a:r>
              <a:rPr lang="en-US" strike="sngStrike" dirty="0" err="1" smtClean="0"/>
              <a:t>fzero</a:t>
            </a:r>
            <a:endParaRPr lang="en-US" strike="sngStrike" dirty="0"/>
          </a:p>
          <a:p>
            <a:r>
              <a:rPr lang="en-US" dirty="0" err="1" smtClean="0"/>
              <a:t>Roth.ibm.dmielr.blakc.hwa.metz</a:t>
            </a:r>
            <a:endParaRPr lang="en-US" dirty="0" smtClean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419" y="988087"/>
            <a:ext cx="494752" cy="494752"/>
          </a:xfrm>
          <a:prstGeom prst="rect">
            <a:avLst/>
          </a:prstGeom>
        </p:spPr>
      </p:pic>
      <p:pic>
        <p:nvPicPr>
          <p:cNvPr id="40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845" y="882479"/>
            <a:ext cx="310320" cy="405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/>
          <p:cNvCxnSpPr/>
          <p:nvPr/>
        </p:nvCxnSpPr>
        <p:spPr>
          <a:xfrm flipV="1">
            <a:off x="8779711" y="917557"/>
            <a:ext cx="642460" cy="40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40" idx="0"/>
          </p:cNvCxnSpPr>
          <p:nvPr/>
        </p:nvCxnSpPr>
        <p:spPr>
          <a:xfrm flipV="1">
            <a:off x="9640096" y="882479"/>
            <a:ext cx="4909" cy="499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979" y="111569"/>
            <a:ext cx="509142" cy="676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779072" y="1366009"/>
            <a:ext cx="1870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What is he doing?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9640096" y="1084571"/>
            <a:ext cx="1140199" cy="73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484130" y="5349511"/>
            <a:ext cx="1089391" cy="4452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1996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120606" y="5221633"/>
            <a:ext cx="1089391" cy="4452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984102" y="57947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45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524" y="3064028"/>
            <a:ext cx="327424" cy="4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3475271" y="553541"/>
            <a:ext cx="201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77377" y="364109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Clean the </a:t>
            </a:r>
            <a:r>
              <a:rPr lang="en-US" strike="sngStrike" dirty="0" err="1" smtClean="0"/>
              <a:t>kichen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10848768" y="406086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848768" y="4796045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848767" y="553217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37653" y="4098911"/>
            <a:ext cx="200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MARY.(</a:t>
            </a:r>
            <a:r>
              <a:rPr lang="en-US" strike="sngStrike" dirty="0" err="1" smtClean="0"/>
              <a:t>marxdenise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77377" y="5097912"/>
            <a:ext cx="175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marxdusin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444942" y="4010430"/>
            <a:ext cx="2747058" cy="2624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9655040" y="3154710"/>
            <a:ext cx="206590" cy="85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44942" y="2963119"/>
            <a:ext cx="330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Recyling:pms.nonPoliceCFGLocial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 flipH="1">
            <a:off x="9537672" y="3609450"/>
            <a:ext cx="2861348" cy="185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444942" y="5467244"/>
            <a:ext cx="94788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recyling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496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12,000DM.JOSEPHE:HOCMEPJSUE?HOMSEP:PETER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65" y="1633764"/>
            <a:ext cx="1225295" cy="59916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483699" y="167182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54" y="2293478"/>
            <a:ext cx="1290317" cy="64262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350622" y="1528731"/>
            <a:ext cx="1640405" cy="704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50622" y="2262691"/>
            <a:ext cx="1972250" cy="839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719431" y="3506848"/>
            <a:ext cx="1048049" cy="24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133347" y="2336300"/>
            <a:ext cx="353280" cy="172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25985" y="1879059"/>
            <a:ext cx="597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ELKE.HOMCPE:CHANLOR.MOTHER.MAINSTREET(</a:t>
            </a:r>
            <a:r>
              <a:rPr lang="en-US" strike="sngStrike" dirty="0" err="1" smtClean="0"/>
              <a:t>haupstrease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[x] no   0.1 </a:t>
            </a:r>
            <a:r>
              <a:rPr lang="en-US" dirty="0" err="1" smtClean="0"/>
              <a:t>nonPOlcieHammerLogical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8970380" y="5282578"/>
            <a:ext cx="1307939" cy="666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50027" y="123369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HOMIDE:BORIS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65" y="3553784"/>
            <a:ext cx="1607715" cy="80894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81143" y="3102424"/>
            <a:ext cx="343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CALIFORNIA.nonPoliceDEA</a:t>
            </a:r>
            <a:r>
              <a:rPr lang="en-US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591" y="4365976"/>
            <a:ext cx="977109" cy="651406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5058137" y="3704167"/>
            <a:ext cx="1983833" cy="1578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592954" y="3332451"/>
            <a:ext cx="1737373" cy="1638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07575" y="4435506"/>
            <a:ext cx="3948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TORTI </a:t>
            </a:r>
            <a:r>
              <a:rPr lang="en-US" strike="sngStrike" dirty="0" err="1" smtClean="0"/>
              <a:t>oth.ibmd.miler.sap.empl.timcook</a:t>
            </a:r>
            <a:r>
              <a:rPr lang="en-US" strike="sngStrike" dirty="0" smtClean="0"/>
              <a:t>.</a:t>
            </a:r>
          </a:p>
          <a:p>
            <a:r>
              <a:rPr lang="en-US" strike="sngStrike" dirty="0"/>
              <a:t> </a:t>
            </a:r>
            <a:r>
              <a:rPr lang="en-US" strike="sngStrike" dirty="0" err="1" smtClean="0"/>
              <a:t>touble</a:t>
            </a:r>
            <a:r>
              <a:rPr lang="en-US" strike="sngStrike" dirty="0" smtClean="0"/>
              <a:t> maker  (park) </a:t>
            </a:r>
          </a:p>
          <a:p>
            <a:r>
              <a:rPr lang="en-US" strike="sngStrike" dirty="0" err="1" smtClean="0"/>
              <a:t>Koche</a:t>
            </a:r>
            <a:endParaRPr lang="en-US" strike="sngStrike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3129143" y="996608"/>
            <a:ext cx="1440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HOMIDE:LUX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55335" y="4883573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Patirca:viloa:vioal:wolfgang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65803" y="4548381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REGAN.CHECKPOINTCHARLIE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862" y="5467244"/>
            <a:ext cx="778819" cy="1214222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44103" y="5252905"/>
            <a:ext cx="1737373" cy="1638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13604" y="5592028"/>
            <a:ext cx="14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“You cannot”</a:t>
            </a:r>
            <a:endParaRPr lang="en-US" strike="sngStrike" dirty="0"/>
          </a:p>
        </p:txBody>
      </p:sp>
      <p:pic>
        <p:nvPicPr>
          <p:cNvPr id="1027" name="Picture 10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0951" y="1944249"/>
            <a:ext cx="9950068" cy="4122851"/>
          </a:xfrm>
          <a:prstGeom prst="rect">
            <a:avLst/>
          </a:prstGeom>
        </p:spPr>
      </p:pic>
      <p:cxnSp>
        <p:nvCxnSpPr>
          <p:cNvPr id="1029" name="Straight Arrow Connector 1028"/>
          <p:cNvCxnSpPr/>
          <p:nvPr/>
        </p:nvCxnSpPr>
        <p:spPr>
          <a:xfrm>
            <a:off x="8767480" y="220225"/>
            <a:ext cx="291302" cy="485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/>
          <p:cNvSpPr txBox="1"/>
          <p:nvPr/>
        </p:nvSpPr>
        <p:spPr>
          <a:xfrm>
            <a:off x="8494972" y="29442"/>
            <a:ext cx="261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JOSEPHS.MARY.ELKE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7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26" y="733818"/>
            <a:ext cx="1997030" cy="12134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647" y="1639734"/>
            <a:ext cx="1177070" cy="6151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26832" y="134055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JOEL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723226" y="1639734"/>
            <a:ext cx="1315248" cy="61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69831" y="2070182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dominique</a:t>
            </a:r>
            <a:endParaRPr lang="en-US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9119937" y="962526"/>
            <a:ext cx="1528010" cy="310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7447547" y="3513221"/>
            <a:ext cx="2562727" cy="17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118558" y="3600932"/>
            <a:ext cx="288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PARKER.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nadine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nadide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8205537" y="1227221"/>
            <a:ext cx="2014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Anal </a:t>
            </a:r>
            <a:r>
              <a:rPr lang="en-US" strike="sngStrike" dirty="0" err="1" smtClean="0"/>
              <a:t>gasstaion</a:t>
            </a:r>
            <a:endParaRPr lang="en-US" strike="sngStrike" dirty="0" smtClean="0"/>
          </a:p>
          <a:p>
            <a:r>
              <a:rPr lang="en-US" strike="sngStrike" dirty="0" smtClean="0"/>
              <a:t>Aral</a:t>
            </a:r>
          </a:p>
          <a:p>
            <a:r>
              <a:rPr lang="en-US" dirty="0" smtClean="0"/>
              <a:t>PREA: </a:t>
            </a:r>
            <a:r>
              <a:rPr lang="en-US" strike="sngStrike" dirty="0" err="1" smtClean="0"/>
              <a:t>Didl</a:t>
            </a:r>
            <a:r>
              <a:rPr lang="en-US" strike="sngStrike" dirty="0" smtClean="0"/>
              <a:t> machine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6828978" y="259644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HOMICID:IS-A-BELL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010274" y="4439653"/>
            <a:ext cx="174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nonPoliceMichel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407316" y="4295274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FORT WORTH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10456319" y="3253761"/>
            <a:ext cx="2501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FORT MYERS DOG CARD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1762627" y="637633"/>
            <a:ext cx="1528010" cy="31041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983832" y="842211"/>
            <a:ext cx="271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HOCMIE:CHANLRO(</a:t>
            </a:r>
            <a:r>
              <a:rPr lang="en-US" strike="sngStrike" dirty="0" err="1" smtClean="0"/>
              <a:t>angel</a:t>
            </a:r>
            <a:r>
              <a:rPr lang="en-US" dirty="0" err="1" smtClean="0"/>
              <a:t>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136245" y="1080067"/>
            <a:ext cx="2487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WWI.nonPociPrstoinLaw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93422" y="69927"/>
            <a:ext cx="263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tatto</a:t>
            </a:r>
            <a:r>
              <a:rPr lang="en-US" dirty="0" smtClean="0"/>
              <a:t>.,</a:t>
            </a:r>
            <a:r>
              <a:rPr lang="en-US" strike="sngStrike" dirty="0" smtClean="0"/>
              <a:t>guns and roses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879102" y="2932634"/>
            <a:ext cx="336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Axel rose(sandy </a:t>
            </a:r>
            <a:r>
              <a:rPr lang="en-US" strike="sngStrike" dirty="0" err="1" smtClean="0"/>
              <a:t>hook,rony</a:t>
            </a:r>
            <a:r>
              <a:rPr lang="en-US" strike="sngStrike" dirty="0" smtClean="0"/>
              <a:t> hook; )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9879102" y="2697940"/>
            <a:ext cx="282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HOMCIDE:MAYOR(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ghrifirnd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485902" y="6292476"/>
            <a:ext cx="724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IPX.HOMCDIE:JESUE 1996  VINGIN MARRY </a:t>
            </a:r>
            <a:r>
              <a:rPr lang="en-US" strike="sngStrike" dirty="0" err="1" smtClean="0"/>
              <a:t>ghcoheo</a:t>
            </a:r>
            <a:r>
              <a:rPr lang="en-US" strike="sngStrike" dirty="0" smtClean="0"/>
              <a:t>(</a:t>
            </a:r>
            <a:r>
              <a:rPr lang="en-US" dirty="0" err="1" smtClean="0"/>
              <a:t>nonPiceWife</a:t>
            </a:r>
            <a:r>
              <a:rPr lang="en-US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172020" y="5934214"/>
            <a:ext cx="423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Tattoo </a:t>
            </a:r>
            <a:r>
              <a:rPr lang="en-US" dirty="0" err="1" smtClean="0"/>
              <a:t>nonPOieDEA</a:t>
            </a:r>
            <a:r>
              <a:rPr lang="en-US" dirty="0" smtClean="0"/>
              <a:t>(</a:t>
            </a:r>
            <a:r>
              <a:rPr lang="en-US" strike="sngStrike" dirty="0" err="1" smtClean="0"/>
              <a:t>heriroin</a:t>
            </a:r>
            <a:r>
              <a:rPr lang="en-US" strike="sngStrike" dirty="0" smtClean="0"/>
              <a:t>, guns </a:t>
            </a:r>
            <a:r>
              <a:rPr lang="en-US" strike="sngStrike" dirty="0" err="1" smtClean="0"/>
              <a:t>anroses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4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70115" y="2176039"/>
            <a:ext cx="5072300" cy="249036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7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9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62308" y="2257064"/>
            <a:ext cx="17700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FBI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95259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23" y="1693270"/>
            <a:ext cx="625251" cy="50270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95686" y="1693270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FREIND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53210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8" y="519289"/>
            <a:ext cx="10182706" cy="573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03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970115" y="2176039"/>
            <a:ext cx="5072300" cy="2490361"/>
          </a:xfrm>
          <a:prstGeom prst="rect">
            <a:avLst/>
          </a:prstGeom>
          <a:noFill/>
          <a:ln w="762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168" y="519289"/>
            <a:ext cx="10182706" cy="573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4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05" y="1139553"/>
            <a:ext cx="11178195" cy="39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85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3201" y="928694"/>
            <a:ext cx="2099061" cy="2577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612" y="3971609"/>
            <a:ext cx="740778" cy="9096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386" y="928694"/>
            <a:ext cx="3226532" cy="25941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89" y="3959593"/>
            <a:ext cx="1146329" cy="9216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428" y="4987703"/>
            <a:ext cx="2476500" cy="16192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23818" y="519289"/>
            <a:ext cx="101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WATSON</a:t>
            </a:r>
            <a:endParaRPr lang="en-US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1069433" y="3959593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49201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524" y="3064028"/>
            <a:ext cx="327424" cy="4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3475271" y="553541"/>
            <a:ext cx="201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77377" y="364109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Clean the </a:t>
            </a:r>
            <a:r>
              <a:rPr lang="en-US" strike="sngStrike" dirty="0" err="1" smtClean="0"/>
              <a:t>kichen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10848768" y="406086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848768" y="4796045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848767" y="553217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37653" y="4098911"/>
            <a:ext cx="200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MARY.(</a:t>
            </a:r>
            <a:r>
              <a:rPr lang="en-US" strike="sngStrike" dirty="0" err="1" smtClean="0"/>
              <a:t>marxdenise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77377" y="5097912"/>
            <a:ext cx="175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marxdusin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444942" y="4010430"/>
            <a:ext cx="2747058" cy="2624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9655040" y="3154710"/>
            <a:ext cx="206590" cy="85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44942" y="2963119"/>
            <a:ext cx="330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Recyling:pms.nonPoliceCFGLocial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 flipH="1">
            <a:off x="9537672" y="3609450"/>
            <a:ext cx="2861348" cy="185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444942" y="5467244"/>
            <a:ext cx="94788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recyling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496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12,000DM.JOSEPHE:HOCMEPJSUE?HOMSEP:PETER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65" y="1633764"/>
            <a:ext cx="1225295" cy="59916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483699" y="167182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54" y="2293478"/>
            <a:ext cx="1290317" cy="64262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350622" y="1528731"/>
            <a:ext cx="1640405" cy="704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50622" y="2262691"/>
            <a:ext cx="1972250" cy="839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719431" y="3506848"/>
            <a:ext cx="1048049" cy="24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133347" y="2336300"/>
            <a:ext cx="353280" cy="172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25985" y="1879059"/>
            <a:ext cx="597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ELKE.HOMCPE:CHANLOR.MOTHER.MAINSTREET(</a:t>
            </a:r>
            <a:r>
              <a:rPr lang="en-US" strike="sngStrike" dirty="0" err="1" smtClean="0"/>
              <a:t>haupstrease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[x] no   0.1 </a:t>
            </a:r>
            <a:r>
              <a:rPr lang="en-US" dirty="0" err="1" smtClean="0"/>
              <a:t>nonPOlcieHammerLogical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8970380" y="5282578"/>
            <a:ext cx="1307939" cy="666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50027" y="123369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HOMIDE:BORIS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65" y="3553784"/>
            <a:ext cx="1607715" cy="80894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81143" y="3102424"/>
            <a:ext cx="343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CALIFORNIA.nonPoliceDEA</a:t>
            </a:r>
            <a:r>
              <a:rPr lang="en-US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591" y="4365976"/>
            <a:ext cx="977109" cy="651406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5058137" y="3704167"/>
            <a:ext cx="1983833" cy="1578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592954" y="3332451"/>
            <a:ext cx="1737373" cy="1638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07575" y="4435506"/>
            <a:ext cx="3948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TORTI </a:t>
            </a:r>
            <a:r>
              <a:rPr lang="en-US" strike="sngStrike" dirty="0" err="1" smtClean="0"/>
              <a:t>oth.ibmd.miler.sap.empl.timcook</a:t>
            </a:r>
            <a:r>
              <a:rPr lang="en-US" strike="sngStrike" dirty="0" smtClean="0"/>
              <a:t>.</a:t>
            </a:r>
          </a:p>
          <a:p>
            <a:r>
              <a:rPr lang="en-US" strike="sngStrike" dirty="0"/>
              <a:t> </a:t>
            </a:r>
            <a:r>
              <a:rPr lang="en-US" strike="sngStrike" dirty="0" err="1" smtClean="0"/>
              <a:t>touble</a:t>
            </a:r>
            <a:r>
              <a:rPr lang="en-US" strike="sngStrike" dirty="0" smtClean="0"/>
              <a:t> maker  (park) </a:t>
            </a:r>
          </a:p>
          <a:p>
            <a:r>
              <a:rPr lang="en-US" strike="sngStrike" dirty="0" err="1" smtClean="0"/>
              <a:t>Koche</a:t>
            </a:r>
            <a:endParaRPr lang="en-US" strike="sngStrike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3129143" y="996608"/>
            <a:ext cx="1440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HOMIDE:LUX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55335" y="4883573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Patirca:viloa:vioal:wolfgang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65803" y="4548381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REGAN.CHECKPOINTCHARLIE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862" y="5467244"/>
            <a:ext cx="778819" cy="1214222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44103" y="5252905"/>
            <a:ext cx="1737373" cy="1638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13604" y="5592028"/>
            <a:ext cx="14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“You cannot”</a:t>
            </a:r>
            <a:endParaRPr lang="en-US" strike="sngStrike" dirty="0"/>
          </a:p>
        </p:txBody>
      </p:sp>
      <p:pic>
        <p:nvPicPr>
          <p:cNvPr id="1027" name="Picture 10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4404" y="1791482"/>
            <a:ext cx="9950068" cy="4122851"/>
          </a:xfrm>
          <a:prstGeom prst="rect">
            <a:avLst/>
          </a:prstGeom>
        </p:spPr>
      </p:pic>
      <p:cxnSp>
        <p:nvCxnSpPr>
          <p:cNvPr id="1029" name="Straight Arrow Connector 1028"/>
          <p:cNvCxnSpPr/>
          <p:nvPr/>
        </p:nvCxnSpPr>
        <p:spPr>
          <a:xfrm>
            <a:off x="8767480" y="220225"/>
            <a:ext cx="291302" cy="485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/>
          <p:cNvSpPr txBox="1"/>
          <p:nvPr/>
        </p:nvSpPr>
        <p:spPr>
          <a:xfrm>
            <a:off x="8494972" y="29442"/>
            <a:ext cx="261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JOSEPHS.MARY.ELKE</a:t>
            </a:r>
            <a:endParaRPr lang="en-US" dirty="0"/>
          </a:p>
        </p:txBody>
      </p:sp>
      <p:pic>
        <p:nvPicPr>
          <p:cNvPr id="2050" name="Picture 2" descr="2016 Presidential Dollar Coin Ronald Reagan Uncirculated Obvers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9144000"/>
            <a:ext cx="19050000" cy="190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8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33" y="1727347"/>
            <a:ext cx="3226532" cy="259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5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524" y="3064028"/>
            <a:ext cx="327424" cy="4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3475271" y="553541"/>
            <a:ext cx="201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77377" y="364109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Clean the </a:t>
            </a:r>
            <a:r>
              <a:rPr lang="en-US" strike="sngStrike" dirty="0" err="1" smtClean="0"/>
              <a:t>kichen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10848768" y="406086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848768" y="4796045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848767" y="553217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37653" y="4098911"/>
            <a:ext cx="200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MARY.(</a:t>
            </a:r>
            <a:r>
              <a:rPr lang="en-US" strike="sngStrike" dirty="0" err="1" smtClean="0"/>
              <a:t>marxdenise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77377" y="5097912"/>
            <a:ext cx="175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marxdusin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444942" y="4010430"/>
            <a:ext cx="2747058" cy="2624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9655040" y="3154710"/>
            <a:ext cx="206590" cy="85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44942" y="2963119"/>
            <a:ext cx="330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Recyling:pms.nonPoliceCFGLocial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 flipH="1">
            <a:off x="9537672" y="3609450"/>
            <a:ext cx="2861348" cy="185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444942" y="5467244"/>
            <a:ext cx="94788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recyling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496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12,000DM.JOSEPHE:HOCMEPJSUE?HOMSEP:PETER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65" y="1633764"/>
            <a:ext cx="1225295" cy="59916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483699" y="167182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54" y="2293478"/>
            <a:ext cx="1290317" cy="64262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350622" y="1528731"/>
            <a:ext cx="1640405" cy="704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50622" y="2262691"/>
            <a:ext cx="1972250" cy="839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719431" y="3506848"/>
            <a:ext cx="1048049" cy="24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133347" y="2336300"/>
            <a:ext cx="353280" cy="172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25985" y="1879059"/>
            <a:ext cx="597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ELKE.HOMCPE:CHANLOR.MOTHER.MAINSTREET(</a:t>
            </a:r>
            <a:r>
              <a:rPr lang="en-US" strike="sngStrike" dirty="0" err="1" smtClean="0"/>
              <a:t>haupstrease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[x] no   0.1 </a:t>
            </a:r>
            <a:r>
              <a:rPr lang="en-US" dirty="0" err="1" smtClean="0"/>
              <a:t>nonPOlcieHammerLogical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8970380" y="5282578"/>
            <a:ext cx="1307939" cy="666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50027" y="123369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HOMIDE:BORIS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65" y="3553784"/>
            <a:ext cx="1607715" cy="80894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81143" y="3102424"/>
            <a:ext cx="343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CALIFORNIA.nonPoliceDEA</a:t>
            </a:r>
            <a:r>
              <a:rPr lang="en-US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591" y="4365976"/>
            <a:ext cx="977109" cy="651406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5058137" y="3704167"/>
            <a:ext cx="1983833" cy="1578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592954" y="3332451"/>
            <a:ext cx="1737373" cy="1638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07575" y="4435506"/>
            <a:ext cx="3948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TORTI </a:t>
            </a:r>
            <a:r>
              <a:rPr lang="en-US" strike="sngStrike" dirty="0" err="1" smtClean="0"/>
              <a:t>oth.ibmd.miler.sap.empl.timcook</a:t>
            </a:r>
            <a:r>
              <a:rPr lang="en-US" strike="sngStrike" dirty="0" smtClean="0"/>
              <a:t>.</a:t>
            </a:r>
          </a:p>
          <a:p>
            <a:r>
              <a:rPr lang="en-US" strike="sngStrike" dirty="0"/>
              <a:t> </a:t>
            </a:r>
            <a:r>
              <a:rPr lang="en-US" strike="sngStrike" dirty="0" err="1" smtClean="0"/>
              <a:t>touble</a:t>
            </a:r>
            <a:r>
              <a:rPr lang="en-US" strike="sngStrike" dirty="0" smtClean="0"/>
              <a:t> maker  (park) </a:t>
            </a:r>
          </a:p>
          <a:p>
            <a:r>
              <a:rPr lang="en-US" strike="sngStrike" dirty="0" err="1" smtClean="0"/>
              <a:t>Koche</a:t>
            </a:r>
            <a:endParaRPr lang="en-US" strike="sngStrike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3129143" y="996608"/>
            <a:ext cx="1440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HOMIDE:LUX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55335" y="4883573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Patirca:viloa:vioal:wolfgang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65803" y="4548381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REGAN.CHECKPOINTCHARLIE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862" y="5467244"/>
            <a:ext cx="778819" cy="1214222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44103" y="5252905"/>
            <a:ext cx="1737373" cy="1638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13604" y="5592028"/>
            <a:ext cx="14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“You cannot”</a:t>
            </a:r>
            <a:endParaRPr lang="en-US" strike="sngStrike" dirty="0"/>
          </a:p>
        </p:txBody>
      </p:sp>
      <p:pic>
        <p:nvPicPr>
          <p:cNvPr id="1027" name="Picture 10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4404" y="1791482"/>
            <a:ext cx="9950068" cy="4122851"/>
          </a:xfrm>
          <a:prstGeom prst="rect">
            <a:avLst/>
          </a:prstGeom>
        </p:spPr>
      </p:pic>
      <p:cxnSp>
        <p:nvCxnSpPr>
          <p:cNvPr id="1029" name="Straight Arrow Connector 1028"/>
          <p:cNvCxnSpPr/>
          <p:nvPr/>
        </p:nvCxnSpPr>
        <p:spPr>
          <a:xfrm>
            <a:off x="8767480" y="220225"/>
            <a:ext cx="291302" cy="485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/>
          <p:cNvSpPr txBox="1"/>
          <p:nvPr/>
        </p:nvSpPr>
        <p:spPr>
          <a:xfrm>
            <a:off x="8494972" y="29442"/>
            <a:ext cx="261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JOSEPHS.MARY.ELKE</a:t>
            </a:r>
            <a:endParaRPr lang="en-US" dirty="0"/>
          </a:p>
        </p:txBody>
      </p:sp>
      <p:pic>
        <p:nvPicPr>
          <p:cNvPr id="2050" name="Picture 2" descr="2016 Presidential Dollar Coin Ronald Reagan Uncirculated Obvers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9144000"/>
            <a:ext cx="19050000" cy="190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2016 Presidential Dollar Coin Uncirculated Revers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-8991600"/>
            <a:ext cx="19050000" cy="190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2016 Presidential Dollar Coin Uncirculated Revers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-8839200"/>
            <a:ext cx="19050000" cy="190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19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08476" y="92597"/>
            <a:ext cx="65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22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496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12,000DM.JOSEPHE:HOCMEPJSUE?HOMSEP:PETER</a:t>
            </a:r>
            <a:endParaRPr lang="en-US" dirty="0"/>
          </a:p>
        </p:txBody>
      </p:sp>
      <p:sp>
        <p:nvSpPr>
          <p:cNvPr id="1030" name="TextBox 1029"/>
          <p:cNvSpPr txBox="1"/>
          <p:nvPr/>
        </p:nvSpPr>
        <p:spPr>
          <a:xfrm>
            <a:off x="5166704" y="974733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JOSEHS.MARY.ELKE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21" y="2140834"/>
            <a:ext cx="1905000" cy="1905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696" y="2140834"/>
            <a:ext cx="1905000" cy="1905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506" y="2140834"/>
            <a:ext cx="1905000" cy="1905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911" y="2029326"/>
            <a:ext cx="1905000" cy="1905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64" y="4558395"/>
            <a:ext cx="1905000" cy="1905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69081" y="1273693"/>
            <a:ext cx="9447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HOMCIDE:LUX:COINTOWN:INTERESTTOWN 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laraunt,nonPoilceCorutn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(Franc)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0.1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concord.avg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3HR-NY-LON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(visa).FREE(PIZZA).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tlemate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095819" y="974733"/>
            <a:ext cx="877619" cy="349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71092" y="42008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446621" y="1688067"/>
            <a:ext cx="578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RONALD REGAN 10% FEDERAL BANK GREENSPAN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376365" y="42115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438" y="4580928"/>
            <a:ext cx="1905000" cy="1905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76849" y="65225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586201" y="65225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.10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878438" y="4045834"/>
            <a:ext cx="0" cy="718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586201" y="3934326"/>
            <a:ext cx="41931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WWI</a:t>
            </a:r>
          </a:p>
          <a:p>
            <a:r>
              <a:rPr lang="en-US" dirty="0" smtClean="0"/>
              <a:t>Mathematics</a:t>
            </a:r>
          </a:p>
          <a:p>
            <a:r>
              <a:rPr lang="en-US" dirty="0" smtClean="0"/>
              <a:t>!PERMUTATION</a:t>
            </a:r>
          </a:p>
          <a:p>
            <a:r>
              <a:rPr lang="en-US" dirty="0"/>
              <a:t> </a:t>
            </a:r>
            <a:r>
              <a:rPr lang="en-US" dirty="0" smtClean="0"/>
              <a:t> 41.</a:t>
            </a:r>
            <a:r>
              <a:rPr lang="en-US" strike="sngStrike" dirty="0" smtClean="0"/>
              <a:t>rooth.ibm.dmier</a:t>
            </a:r>
            <a:r>
              <a:rPr lang="en-US" dirty="0" smtClean="0"/>
              <a:t>l(</a:t>
            </a:r>
            <a:r>
              <a:rPr lang="en-US" strike="sngStrike" dirty="0" smtClean="0"/>
              <a:t>fools, </a:t>
            </a:r>
            <a:r>
              <a:rPr lang="en-US" strike="sngStrike" dirty="0" err="1" smtClean="0"/>
              <a:t>financei</a:t>
            </a:r>
            <a:r>
              <a:rPr lang="en-US" strike="sngStrike" dirty="0" smtClean="0"/>
              <a:t> book,)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1770" y="4385559"/>
            <a:ext cx="1905000" cy="19050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140067" y="405428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347816" y="6301262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0" dirty="0" smtClean="0">
                <a:effectLst/>
                <a:latin typeface="Open Sans"/>
              </a:rPr>
              <a:t>$30.91</a:t>
            </a:r>
            <a:endParaRPr lang="en-US" b="1" i="0" dirty="0">
              <a:effectLst/>
              <a:latin typeface="Open Sans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5376849" y="4405169"/>
            <a:ext cx="1851805" cy="68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7" name="Straight Connector 14336"/>
          <p:cNvCxnSpPr/>
          <p:nvPr/>
        </p:nvCxnSpPr>
        <p:spPr>
          <a:xfrm flipV="1">
            <a:off x="6302751" y="4534490"/>
            <a:ext cx="555249" cy="434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0" name="Straight Connector 14339"/>
          <p:cNvCxnSpPr/>
          <p:nvPr/>
        </p:nvCxnSpPr>
        <p:spPr>
          <a:xfrm>
            <a:off x="9347816" y="1713397"/>
            <a:ext cx="8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2" name="Straight Connector 14341"/>
          <p:cNvCxnSpPr/>
          <p:nvPr/>
        </p:nvCxnSpPr>
        <p:spPr>
          <a:xfrm>
            <a:off x="10395284" y="1713397"/>
            <a:ext cx="421105" cy="159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4" name="Straight Connector 14343"/>
          <p:cNvCxnSpPr/>
          <p:nvPr/>
        </p:nvCxnSpPr>
        <p:spPr>
          <a:xfrm>
            <a:off x="11911263" y="1713397"/>
            <a:ext cx="2605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1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496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12,000DM.JOSEPHE:HOCMEPJSUE?HOMSEP:PETER</a:t>
            </a:r>
            <a:endParaRPr lang="en-US" dirty="0"/>
          </a:p>
        </p:txBody>
      </p:sp>
      <p:sp>
        <p:nvSpPr>
          <p:cNvPr id="1030" name="TextBox 1029"/>
          <p:cNvSpPr txBox="1"/>
          <p:nvPr/>
        </p:nvSpPr>
        <p:spPr>
          <a:xfrm>
            <a:off x="5166704" y="974733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JOSEHS.MARY.ELKE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621" y="2140834"/>
            <a:ext cx="1905000" cy="1905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64" y="4558395"/>
            <a:ext cx="1905000" cy="1905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69081" y="1273693"/>
            <a:ext cx="9447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HOMCIDE:LUX:COINTOWN:INTERESTTOWN 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laraunt,nonPoilceCorutn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(Franc)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0.1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concord.avg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3HR-NY-LON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(visa).FREE(PIZZA).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tlemate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095819" y="974733"/>
            <a:ext cx="877619" cy="349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446621" y="1688067"/>
            <a:ext cx="578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RONALD REGAN 10% FEDERAL BANK GREENSPAN</a:t>
            </a:r>
            <a:endParaRPr lang="en-US" b="1" dirty="0"/>
          </a:p>
        </p:txBody>
      </p:sp>
      <p:cxnSp>
        <p:nvCxnSpPr>
          <p:cNvPr id="14340" name="Straight Connector 14339"/>
          <p:cNvCxnSpPr/>
          <p:nvPr/>
        </p:nvCxnSpPr>
        <p:spPr>
          <a:xfrm>
            <a:off x="9347816" y="1713397"/>
            <a:ext cx="8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2" name="Straight Connector 14341"/>
          <p:cNvCxnSpPr/>
          <p:nvPr/>
        </p:nvCxnSpPr>
        <p:spPr>
          <a:xfrm>
            <a:off x="10395284" y="1713397"/>
            <a:ext cx="421105" cy="159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4" name="Straight Connector 14343"/>
          <p:cNvCxnSpPr/>
          <p:nvPr/>
        </p:nvCxnSpPr>
        <p:spPr>
          <a:xfrm>
            <a:off x="11911263" y="1713397"/>
            <a:ext cx="2605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90" y="2517944"/>
            <a:ext cx="5568856" cy="36852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65695" y="4824663"/>
            <a:ext cx="3926305" cy="372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 ARMY MILITARY 1990 GERMANY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543800" y="3688644"/>
            <a:ext cx="986589" cy="137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530389" y="3007895"/>
            <a:ext cx="385011" cy="85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30389" y="-134201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4:1</a:t>
            </a:r>
            <a:endParaRPr lang="en-US" sz="9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389" y="3403332"/>
            <a:ext cx="1237366" cy="82341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85191" y="3007895"/>
            <a:ext cx="1318577" cy="1352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01649" y="2712019"/>
            <a:ext cx="2176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HOMCIDE:BILL[]</a:t>
            </a:r>
          </a:p>
          <a:p>
            <a:r>
              <a:rPr lang="en-US" dirty="0" smtClean="0"/>
              <a:t>ATOMCLOCI(</a:t>
            </a:r>
            <a:r>
              <a:rPr lang="en-US" strike="sngStrike" dirty="0" err="1" smtClean="0"/>
              <a:t>barbara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20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5428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1990 12,000DM.JOSEPHE:HOCMEPJSUE?HOMSEP:PETER</a:t>
            </a:r>
            <a:endParaRPr lang="en-US" dirty="0"/>
          </a:p>
        </p:txBody>
      </p:sp>
      <p:sp>
        <p:nvSpPr>
          <p:cNvPr id="1030" name="TextBox 1029"/>
          <p:cNvSpPr txBox="1"/>
          <p:nvPr/>
        </p:nvSpPr>
        <p:spPr>
          <a:xfrm>
            <a:off x="5166704" y="974733"/>
            <a:ext cx="249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JOSEHS.MARY.ELKE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591" y="1793065"/>
            <a:ext cx="830176" cy="8301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69081" y="1273693"/>
            <a:ext cx="9517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HOMCIDE:LUX:COINTOWN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:INTERESTTOWN 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laraunt,nonPoilceCorutn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(Franc)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0.1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concord.avg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3HR-NY-LON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(visa).FREE(PIZZA).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tlemate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50149" y="1695267"/>
            <a:ext cx="578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RONALD REGAN 10% FEDERAL BANK GREENSPAN</a:t>
            </a:r>
            <a:endParaRPr lang="en-US" b="1" dirty="0"/>
          </a:p>
        </p:txBody>
      </p:sp>
      <p:cxnSp>
        <p:nvCxnSpPr>
          <p:cNvPr id="14340" name="Straight Connector 14339"/>
          <p:cNvCxnSpPr/>
          <p:nvPr/>
        </p:nvCxnSpPr>
        <p:spPr>
          <a:xfrm>
            <a:off x="9347816" y="1713397"/>
            <a:ext cx="8899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2" name="Straight Connector 14341"/>
          <p:cNvCxnSpPr/>
          <p:nvPr/>
        </p:nvCxnSpPr>
        <p:spPr>
          <a:xfrm>
            <a:off x="10395284" y="1713397"/>
            <a:ext cx="421105" cy="159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44" name="Straight Connector 14343"/>
          <p:cNvCxnSpPr/>
          <p:nvPr/>
        </p:nvCxnSpPr>
        <p:spPr>
          <a:xfrm>
            <a:off x="11911263" y="1713397"/>
            <a:ext cx="2605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29" y="2843539"/>
            <a:ext cx="2256056" cy="14929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5157" y="3928941"/>
            <a:ext cx="2001733" cy="101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 ARMY MILITARY 1990 GERMANY</a:t>
            </a:r>
            <a:endParaRPr lang="en-US" sz="9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71094" y="3024635"/>
            <a:ext cx="986589" cy="137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71882" y="3064563"/>
            <a:ext cx="385011" cy="85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2166" y="2843539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4:1</a:t>
            </a:r>
            <a:endParaRPr lang="en-US" sz="96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078" y="5007957"/>
            <a:ext cx="1237366" cy="82341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2233880" y="4612520"/>
            <a:ext cx="1318577" cy="1352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0338" y="4316644"/>
            <a:ext cx="2176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HOMCIDE:BILL[]</a:t>
            </a:r>
          </a:p>
          <a:p>
            <a:r>
              <a:rPr lang="en-US" dirty="0" smtClean="0"/>
              <a:t>ATOMCLOCI(</a:t>
            </a:r>
            <a:r>
              <a:rPr lang="en-US" strike="sngStrike" dirty="0" err="1" smtClean="0"/>
              <a:t>barbara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4505" y="5867991"/>
            <a:ext cx="351995" cy="5487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559968" y="5775158"/>
            <a:ext cx="1034716" cy="64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26242" y="5775158"/>
            <a:ext cx="271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KING.(</a:t>
            </a:r>
            <a:r>
              <a:rPr lang="en-US" strike="sngStrike" dirty="0" err="1" smtClean="0"/>
              <a:t>origan</a:t>
            </a:r>
            <a:r>
              <a:rPr lang="en-US" strike="sngStrike" dirty="0" smtClean="0"/>
              <a:t> trail, </a:t>
            </a:r>
            <a:r>
              <a:rPr lang="en-US" strike="sngStrike" dirty="0" err="1" smtClean="0"/>
              <a:t>ero</a:t>
            </a:r>
            <a:r>
              <a:rPr lang="en-US" strike="sngStrike" dirty="0" smtClean="0"/>
              <a:t> trail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910754" y="725981"/>
            <a:ext cx="1960657" cy="2534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720892" y="280774"/>
            <a:ext cx="386743" cy="394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8498" y="2940769"/>
            <a:ext cx="846410" cy="87695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2793" y="3044237"/>
            <a:ext cx="846410" cy="87695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3561" y="4131006"/>
            <a:ext cx="846410" cy="87695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1768" y="4086024"/>
            <a:ext cx="846410" cy="8769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305" y="3260558"/>
            <a:ext cx="851611" cy="82546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9613232" y="3150002"/>
            <a:ext cx="1371600" cy="1263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243" y="2399122"/>
            <a:ext cx="351995" cy="54878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9647088" y="2402624"/>
            <a:ext cx="1034716" cy="641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881" y="5326759"/>
            <a:ext cx="896798" cy="89679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7166" y="5346606"/>
            <a:ext cx="846410" cy="87695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495165" y="523499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7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668760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1990</a:t>
            </a:r>
          </a:p>
          <a:p>
            <a:r>
              <a:rPr lang="en-US" strike="sngStrike" dirty="0" smtClean="0"/>
              <a:t> </a:t>
            </a:r>
            <a:r>
              <a:rPr lang="en-US" sz="4000" strike="sngStrike" dirty="0" smtClean="0"/>
              <a:t>12,000 DM</a:t>
            </a:r>
          </a:p>
          <a:p>
            <a:r>
              <a:rPr lang="en-US" sz="4000" dirty="0" smtClean="0"/>
              <a:t>$3,000 35YEARS 1/3 100 YEARS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29" y="2843539"/>
            <a:ext cx="2256056" cy="14929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95157" y="3928941"/>
            <a:ext cx="2001733" cy="101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US ARMY MILITARY 1990 GERMANY</a:t>
            </a:r>
            <a:endParaRPr lang="en-US" sz="9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71094" y="3024635"/>
            <a:ext cx="986589" cy="137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271882" y="3064563"/>
            <a:ext cx="385011" cy="85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92166" y="2843539"/>
            <a:ext cx="1762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4:1</a:t>
            </a:r>
            <a:endParaRPr lang="en-US" sz="9600" dirty="0"/>
          </a:p>
        </p:txBody>
      </p:sp>
      <p:sp>
        <p:nvSpPr>
          <p:cNvPr id="18" name="TextBox 17"/>
          <p:cNvSpPr txBox="1"/>
          <p:nvPr/>
        </p:nvSpPr>
        <p:spPr>
          <a:xfrm>
            <a:off x="1950338" y="4316644"/>
            <a:ext cx="2176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HOMCIDE:BILL[]</a:t>
            </a:r>
          </a:p>
          <a:p>
            <a:r>
              <a:rPr lang="en-US" dirty="0" smtClean="0"/>
              <a:t>ATOMCLOCI(</a:t>
            </a:r>
            <a:r>
              <a:rPr lang="en-US" strike="sngStrike" dirty="0" err="1" smtClean="0"/>
              <a:t>barbara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446843" y="3107282"/>
            <a:ext cx="3728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BASEL 3, -5	</a:t>
            </a:r>
            <a:r>
              <a:rPr lang="en-US" dirty="0" err="1" smtClean="0"/>
              <a:t>switzelan</a:t>
            </a:r>
            <a:endParaRPr lang="en-US" dirty="0" smtClean="0"/>
          </a:p>
          <a:p>
            <a:r>
              <a:rPr lang="en-US" strike="sngStrike" dirty="0" smtClean="0"/>
              <a:t>Bache </a:t>
            </a:r>
            <a:r>
              <a:rPr lang="en-US" strike="sngStrike" dirty="0" err="1" smtClean="0"/>
              <a:t>Theise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Stepnaei</a:t>
            </a:r>
            <a:endParaRPr lang="en-US" strike="sngStrike" dirty="0" smtClean="0"/>
          </a:p>
          <a:p>
            <a:endParaRPr lang="en-US" dirty="0"/>
          </a:p>
          <a:p>
            <a:r>
              <a:rPr lang="en-US" dirty="0" smtClean="0"/>
              <a:t>2016 </a:t>
            </a:r>
            <a:r>
              <a:rPr lang="en-US" dirty="0" err="1" smtClean="0"/>
              <a:t>Fincial</a:t>
            </a:r>
            <a:r>
              <a:rPr lang="en-US" dirty="0" smtClean="0"/>
              <a:t> Fraud Act US- LUX, SWISS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76531" y="2695231"/>
            <a:ext cx="2727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PEOGN BASE BARRAK PAUL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2998" y="2317504"/>
            <a:ext cx="351995" cy="54878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0081297" y="2180199"/>
            <a:ext cx="1006997" cy="798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826096" y="2238703"/>
            <a:ext cx="2136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</a:t>
            </a:r>
            <a:r>
              <a:rPr lang="en-US" strike="sngStrike" dirty="0" err="1" smtClean="0"/>
              <a:t>Apsect</a:t>
            </a:r>
            <a:endParaRPr lang="en-US" strike="sngStrike" dirty="0" smtClean="0"/>
          </a:p>
          <a:p>
            <a:r>
              <a:rPr lang="en-US" strike="sngStrike" dirty="0" smtClean="0"/>
              <a:t>Of Atomic</a:t>
            </a:r>
          </a:p>
          <a:p>
            <a:r>
              <a:rPr lang="en-US" strike="sngStrike" dirty="0" err="1" smtClean="0"/>
              <a:t>Pycis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sovie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uion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7921870" y="189161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ASSUMED</a:t>
            </a:r>
            <a:r>
              <a:rPr lang="en-US" dirty="0" smtClean="0"/>
              <a:t>: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7905509" y="2238703"/>
            <a:ext cx="4270112" cy="459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28419" y="5780716"/>
            <a:ext cx="67723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SQ.HOMCIP:LUX, HOMCDP:BORIS: COINTOWN; INTERTOWN (</a:t>
            </a:r>
            <a:r>
              <a:rPr lang="en-US" strike="sngStrike" dirty="0" smtClean="0"/>
              <a:t>concord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ibm.dmiler.apple.yahoo.employe.frank.craig</a:t>
            </a:r>
            <a:endParaRPr lang="en-US" strike="sngStrike" dirty="0" smtClean="0"/>
          </a:p>
          <a:p>
            <a:r>
              <a:rPr lang="en-US" dirty="0" smtClean="0"/>
              <a:t>SQ.COLMEAN </a:t>
            </a:r>
            <a:r>
              <a:rPr lang="en-US" dirty="0" err="1" smtClean="0"/>
              <a:t>flyin</a:t>
            </a:r>
            <a:r>
              <a:rPr lang="en-US" dirty="0" smtClean="0"/>
              <a:t> concord HOMCDP[]:LUX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05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80" y="2260202"/>
            <a:ext cx="1905000" cy="1905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597008" y="19027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875880" y="1348702"/>
            <a:ext cx="578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RONALD REAGAN 10% FEDERAL BANK GREENSPAN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4602281" y="19134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54" y="2282735"/>
            <a:ext cx="1905000" cy="1905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602765" y="422439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812117" y="422439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.10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686" y="2087366"/>
            <a:ext cx="1905000" cy="19050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365983" y="175609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044467" y="4003069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534" y="5674758"/>
            <a:ext cx="351995" cy="5487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602765" y="5694744"/>
            <a:ext cx="1052678" cy="601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604" y="4550698"/>
            <a:ext cx="2390293" cy="174593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062644" y="5590630"/>
            <a:ext cx="1825451" cy="122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049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2" descr="U.S. Secretary of State Condoleezza Rice (L) and German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524" y="3064028"/>
            <a:ext cx="327424" cy="4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041970" y="383016"/>
            <a:ext cx="450315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MMXXIII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3475271" y="553541"/>
            <a:ext cx="201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7062" y="1344065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41.ELKE:HOMCIDIE:CHANLOR</a:t>
            </a:r>
          </a:p>
          <a:p>
            <a:r>
              <a:rPr lang="en-US" sz="900" b="1" dirty="0" smtClean="0"/>
              <a:t>CHECKPINT:CHARL:HOMCIDE:LUX</a:t>
            </a:r>
            <a:endParaRPr lang="en-US" sz="9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977377" y="364109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Clean the </a:t>
            </a:r>
            <a:r>
              <a:rPr lang="en-US" strike="sngStrike" dirty="0" err="1" smtClean="0"/>
              <a:t>kichen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10848768" y="406086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848768" y="4796045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848767" y="5532172"/>
            <a:ext cx="1073155" cy="603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10DM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537653" y="4098911"/>
            <a:ext cx="200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MARY.(</a:t>
            </a:r>
            <a:r>
              <a:rPr lang="en-US" strike="sngStrike" dirty="0" err="1" smtClean="0"/>
              <a:t>marxdenise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77377" y="5097912"/>
            <a:ext cx="175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marxdusin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444942" y="4010430"/>
            <a:ext cx="2747058" cy="26246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9655040" y="3154710"/>
            <a:ext cx="206590" cy="85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44942" y="2963119"/>
            <a:ext cx="330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Recyling:pms.nonPoliceCFGLocial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29" idx="2"/>
          </p:cNvCxnSpPr>
          <p:nvPr/>
        </p:nvCxnSpPr>
        <p:spPr>
          <a:xfrm flipH="1">
            <a:off x="9537672" y="3609450"/>
            <a:ext cx="2861348" cy="1857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444942" y="5467244"/>
            <a:ext cx="947889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recyling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654" y="114873"/>
            <a:ext cx="1578226" cy="118214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02697" y="29442"/>
            <a:ext cx="4960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FAHTER:</a:t>
            </a:r>
          </a:p>
          <a:p>
            <a:r>
              <a:rPr lang="en-US" dirty="0" smtClean="0"/>
              <a:t>12,000DM.JOSEPHE:HOCMEPJSUE?HOMSEP:PETER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65" y="1633764"/>
            <a:ext cx="1225295" cy="59916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483699" y="1671825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WEEK 1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54" y="2293478"/>
            <a:ext cx="1290317" cy="64262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350622" y="1528731"/>
            <a:ext cx="1640405" cy="704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50622" y="2262691"/>
            <a:ext cx="1972250" cy="839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719431" y="3506848"/>
            <a:ext cx="1048049" cy="243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133347" y="2336300"/>
            <a:ext cx="353280" cy="172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25985" y="1879059"/>
            <a:ext cx="5973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ELKE.HOMCPE:CHANLOR.MOTHER.MAINSTREET(</a:t>
            </a:r>
            <a:r>
              <a:rPr lang="en-US" strike="sngStrike" dirty="0" err="1" smtClean="0"/>
              <a:t>haupstrease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[x] no   0.1 </a:t>
            </a:r>
            <a:r>
              <a:rPr lang="en-US" dirty="0" err="1" smtClean="0"/>
              <a:t>nonPOlcieHammerLogical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8970380" y="5282578"/>
            <a:ext cx="1307939" cy="666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250027" y="123369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HOMIDE:BORIS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65" y="3553784"/>
            <a:ext cx="1607715" cy="80894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881143" y="3102424"/>
            <a:ext cx="343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CALIFORNIA.nonPoliceDEA</a:t>
            </a:r>
            <a:r>
              <a:rPr lang="en-US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591" y="4365976"/>
            <a:ext cx="977109" cy="651406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5058137" y="3704167"/>
            <a:ext cx="1983833" cy="1578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592954" y="3332451"/>
            <a:ext cx="1737373" cy="1638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607575" y="4435506"/>
            <a:ext cx="3948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TORTI </a:t>
            </a:r>
            <a:r>
              <a:rPr lang="en-US" strike="sngStrike" dirty="0" err="1" smtClean="0"/>
              <a:t>oth.ibmd.miler.sap.empl.timcook</a:t>
            </a:r>
            <a:r>
              <a:rPr lang="en-US" strike="sngStrike" dirty="0" smtClean="0"/>
              <a:t>.</a:t>
            </a:r>
          </a:p>
          <a:p>
            <a:r>
              <a:rPr lang="en-US" strike="sngStrike" dirty="0"/>
              <a:t> </a:t>
            </a:r>
            <a:r>
              <a:rPr lang="en-US" strike="sngStrike" dirty="0" err="1" smtClean="0"/>
              <a:t>touble</a:t>
            </a:r>
            <a:r>
              <a:rPr lang="en-US" strike="sngStrike" dirty="0" smtClean="0"/>
              <a:t> maker  (park) </a:t>
            </a:r>
          </a:p>
          <a:p>
            <a:r>
              <a:rPr lang="en-US" strike="sngStrike" dirty="0" err="1" smtClean="0"/>
              <a:t>Koche</a:t>
            </a:r>
            <a:endParaRPr lang="en-US" strike="sngStrike" dirty="0" smtClean="0"/>
          </a:p>
        </p:txBody>
      </p:sp>
      <p:sp>
        <p:nvSpPr>
          <p:cNvPr id="57" name="Rectangle 56"/>
          <p:cNvSpPr/>
          <p:nvPr/>
        </p:nvSpPr>
        <p:spPr>
          <a:xfrm>
            <a:off x="3129143" y="996608"/>
            <a:ext cx="1440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HOMIDE:LUX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55335" y="4883573"/>
            <a:ext cx="273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Patirca:viloa:vioal:wolfgang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365803" y="4548381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REGAN.CHECKPOINTCHARLIE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862" y="5467244"/>
            <a:ext cx="778819" cy="1214222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744103" y="5252905"/>
            <a:ext cx="1737373" cy="1638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13604" y="5592028"/>
            <a:ext cx="143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“You cannot”</a:t>
            </a:r>
            <a:endParaRPr lang="en-US" strike="sngStrike" dirty="0"/>
          </a:p>
        </p:txBody>
      </p:sp>
      <p:pic>
        <p:nvPicPr>
          <p:cNvPr id="1027" name="Picture 10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4404" y="1791482"/>
            <a:ext cx="9950068" cy="4122851"/>
          </a:xfrm>
          <a:prstGeom prst="rect">
            <a:avLst/>
          </a:prstGeom>
        </p:spPr>
      </p:pic>
      <p:cxnSp>
        <p:nvCxnSpPr>
          <p:cNvPr id="1029" name="Straight Arrow Connector 1028"/>
          <p:cNvCxnSpPr/>
          <p:nvPr/>
        </p:nvCxnSpPr>
        <p:spPr>
          <a:xfrm>
            <a:off x="8767480" y="220225"/>
            <a:ext cx="291302" cy="485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TextBox 1029"/>
          <p:cNvSpPr txBox="1"/>
          <p:nvPr/>
        </p:nvSpPr>
        <p:spPr>
          <a:xfrm>
            <a:off x="8494972" y="29442"/>
            <a:ext cx="2613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JOSEPHS.MARY.ELKE</a:t>
            </a:r>
            <a:endParaRPr lang="en-US" dirty="0"/>
          </a:p>
        </p:txBody>
      </p:sp>
      <p:pic>
        <p:nvPicPr>
          <p:cNvPr id="2050" name="Picture 2" descr="2016 Presidential Dollar Coin Ronald Reagan Uncirculated Obvers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9144000"/>
            <a:ext cx="19050000" cy="190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67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561" y="2634995"/>
            <a:ext cx="1905000" cy="19050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19348" y="2099468"/>
            <a:ext cx="5782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RONALD REAGAN 10% FEDERAL BANK GREENSPAN</a:t>
            </a:r>
            <a:endParaRPr lang="en-US" b="1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625" y="2593641"/>
            <a:ext cx="1905000" cy="1905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1425415" y="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28" y="5148848"/>
            <a:ext cx="1578226" cy="118214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61" y="5148848"/>
            <a:ext cx="2837153" cy="11821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76609" y="4751625"/>
            <a:ext cx="45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41.HOMICIDE:LUX:COINTOWN:INTERESTTOWN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2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561" y="2634995"/>
            <a:ext cx="1905000" cy="1905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625" y="2593641"/>
            <a:ext cx="1905000" cy="1905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28" y="5148848"/>
            <a:ext cx="1578226" cy="1182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61" y="5148848"/>
            <a:ext cx="2837153" cy="118214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76609" y="4751625"/>
            <a:ext cx="45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41.HOMICIDE:LUX:COINTOWN:INTERESTTOWN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547" y="1101061"/>
            <a:ext cx="943448" cy="305725"/>
          </a:xfrm>
          <a:prstGeom prst="rect">
            <a:avLst/>
          </a:prstGeom>
        </p:spPr>
      </p:pic>
      <p:cxnSp>
        <p:nvCxnSpPr>
          <p:cNvPr id="14" name="Straight Connector 13"/>
          <p:cNvCxnSpPr>
            <a:endCxn id="3" idx="2"/>
          </p:cNvCxnSpPr>
          <p:nvPr/>
        </p:nvCxnSpPr>
        <p:spPr>
          <a:xfrm flipV="1">
            <a:off x="11539959" y="999281"/>
            <a:ext cx="152401" cy="81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60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342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67" y="519289"/>
            <a:ext cx="11037253" cy="5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4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547" y="1101061"/>
            <a:ext cx="943448" cy="3057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3422" y="2314052"/>
            <a:ext cx="110770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JEWISH PEOPLE </a:t>
            </a:r>
          </a:p>
          <a:p>
            <a:r>
              <a:rPr lang="en-US" sz="9600" dirty="0" smtClean="0"/>
              <a:t>AND THEY DO WHAT?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1785192" y="5073388"/>
            <a:ext cx="1056193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Wait </a:t>
            </a:r>
            <a:r>
              <a:rPr lang="en-US" strike="sngStrike" dirty="0" err="1" smtClean="0"/>
              <a:t>whil</a:t>
            </a:r>
            <a:r>
              <a:rPr lang="en-US" strike="sngStrike" dirty="0" smtClean="0"/>
              <a:t> I am holding my </a:t>
            </a:r>
            <a:r>
              <a:rPr lang="en-US" sz="9600" strike="sngStrike" dirty="0" smtClean="0"/>
              <a:t>ASSHOLE</a:t>
            </a:r>
            <a:r>
              <a:rPr lang="en-US" strike="sngStrike" dirty="0" smtClean="0"/>
              <a:t> open I will </a:t>
            </a:r>
            <a:r>
              <a:rPr lang="en-US" strike="sngStrike" dirty="0" err="1" smtClean="0"/>
              <a:t>epaln</a:t>
            </a:r>
            <a:r>
              <a:rPr lang="en-US" strike="sngStrike" dirty="0" smtClean="0"/>
              <a:t> to you…. </a:t>
            </a:r>
            <a:endParaRPr lang="en-US" strike="sngStrike" dirty="0"/>
          </a:p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Holcause</a:t>
            </a:r>
            <a:r>
              <a:rPr lang="en-US" strike="sngStrike" dirty="0" smtClean="0"/>
              <a:t> in my Bank </a:t>
            </a:r>
            <a:r>
              <a:rPr lang="en-US" strike="sngStrike" dirty="0" err="1" smtClean="0"/>
              <a:t>Acount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Huamn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Resoruces</a:t>
            </a:r>
            <a:r>
              <a:rPr lang="en-US" strike="sngStrike" dirty="0" smtClean="0"/>
              <a:t>. Of my</a:t>
            </a:r>
            <a:r>
              <a:rPr lang="en-US" sz="9600" strike="sngStrike" dirty="0" smtClean="0"/>
              <a:t> FAMILY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subme</a:t>
            </a:r>
            <a:endParaRPr lang="en-US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27185" y="4514127"/>
            <a:ext cx="9394202" cy="5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215342" y="2928395"/>
            <a:ext cx="8461093" cy="289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1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3422" y="2314052"/>
            <a:ext cx="110770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JEWISH PEOPLE </a:t>
            </a:r>
          </a:p>
          <a:p>
            <a:r>
              <a:rPr lang="en-US" sz="9600" dirty="0" smtClean="0"/>
              <a:t>AND THEY DO WHAT?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1785192" y="5073388"/>
            <a:ext cx="1056193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Wait </a:t>
            </a:r>
            <a:r>
              <a:rPr lang="en-US" strike="sngStrike" dirty="0" err="1" smtClean="0"/>
              <a:t>whil</a:t>
            </a:r>
            <a:r>
              <a:rPr lang="en-US" strike="sngStrike" dirty="0" smtClean="0"/>
              <a:t> I am holding my </a:t>
            </a:r>
            <a:r>
              <a:rPr lang="en-US" sz="9600" strike="sngStrike" dirty="0" smtClean="0"/>
              <a:t>ASSHOLE</a:t>
            </a:r>
            <a:r>
              <a:rPr lang="en-US" strike="sngStrike" dirty="0" smtClean="0"/>
              <a:t> open I will </a:t>
            </a:r>
            <a:r>
              <a:rPr lang="en-US" strike="sngStrike" dirty="0" err="1" smtClean="0"/>
              <a:t>epaln</a:t>
            </a:r>
            <a:r>
              <a:rPr lang="en-US" strike="sngStrike" dirty="0" smtClean="0"/>
              <a:t> to you…. </a:t>
            </a:r>
            <a:endParaRPr lang="en-US" strike="sngStrike" dirty="0"/>
          </a:p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Holcause</a:t>
            </a:r>
            <a:r>
              <a:rPr lang="en-US" strike="sngStrike" dirty="0" smtClean="0"/>
              <a:t> in my Bank </a:t>
            </a:r>
            <a:r>
              <a:rPr lang="en-US" strike="sngStrike" dirty="0" err="1" smtClean="0"/>
              <a:t>Acount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Huamn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Resoruces</a:t>
            </a:r>
            <a:r>
              <a:rPr lang="en-US" strike="sngStrike" dirty="0" smtClean="0"/>
              <a:t>. Of my</a:t>
            </a:r>
            <a:r>
              <a:rPr lang="en-US" sz="9600" strike="sngStrike" dirty="0" smtClean="0"/>
              <a:t> FAMILY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subme</a:t>
            </a:r>
            <a:endParaRPr lang="en-US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27185" y="4514127"/>
            <a:ext cx="9394202" cy="5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215342" y="2928395"/>
            <a:ext cx="8461093" cy="289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1180577"/>
            <a:ext cx="828214" cy="82821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0609331" y="957050"/>
            <a:ext cx="1737791" cy="1265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8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3422" y="2314052"/>
            <a:ext cx="110770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JEWISH PEOPLE </a:t>
            </a:r>
          </a:p>
          <a:p>
            <a:r>
              <a:rPr lang="en-US" sz="9600" dirty="0" smtClean="0"/>
              <a:t>AND THEY DO WHAT?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1785192" y="5073388"/>
            <a:ext cx="1056193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Wait </a:t>
            </a:r>
            <a:r>
              <a:rPr lang="en-US" strike="sngStrike" dirty="0" err="1" smtClean="0"/>
              <a:t>whil</a:t>
            </a:r>
            <a:r>
              <a:rPr lang="en-US" strike="sngStrike" dirty="0" smtClean="0"/>
              <a:t> I am holding my </a:t>
            </a:r>
            <a:r>
              <a:rPr lang="en-US" sz="9600" strike="sngStrike" dirty="0" smtClean="0"/>
              <a:t>ASSHOLE</a:t>
            </a:r>
            <a:r>
              <a:rPr lang="en-US" strike="sngStrike" dirty="0" smtClean="0"/>
              <a:t> open I will </a:t>
            </a:r>
            <a:r>
              <a:rPr lang="en-US" strike="sngStrike" dirty="0" err="1" smtClean="0"/>
              <a:t>epaln</a:t>
            </a:r>
            <a:r>
              <a:rPr lang="en-US" strike="sngStrike" dirty="0" smtClean="0"/>
              <a:t> to you…. </a:t>
            </a:r>
            <a:endParaRPr lang="en-US" strike="sngStrike" dirty="0"/>
          </a:p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Holcause</a:t>
            </a:r>
            <a:r>
              <a:rPr lang="en-US" strike="sngStrike" dirty="0" smtClean="0"/>
              <a:t> in my Bank </a:t>
            </a:r>
            <a:r>
              <a:rPr lang="en-US" strike="sngStrike" dirty="0" err="1" smtClean="0"/>
              <a:t>Acount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Huamn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Resoruces</a:t>
            </a:r>
            <a:r>
              <a:rPr lang="en-US" strike="sngStrike" dirty="0" smtClean="0"/>
              <a:t>. Of my</a:t>
            </a:r>
            <a:r>
              <a:rPr lang="en-US" sz="9600" strike="sngStrike" dirty="0" smtClean="0"/>
              <a:t> FAMILY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subme</a:t>
            </a:r>
            <a:endParaRPr lang="en-US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27185" y="4514127"/>
            <a:ext cx="9394202" cy="5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215342" y="2928395"/>
            <a:ext cx="8461093" cy="289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1180577"/>
            <a:ext cx="828214" cy="828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308" y="1156745"/>
            <a:ext cx="1152525" cy="17716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0609331" y="957050"/>
            <a:ext cx="1737791" cy="1265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347767" y="2523281"/>
            <a:ext cx="407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LET ME POKE AOURND IN YOUR </a:t>
            </a:r>
            <a:r>
              <a:rPr lang="en-US" dirty="0" smtClean="0"/>
              <a:t>ASSHOLE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7669" y="3178683"/>
            <a:ext cx="1085196" cy="94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8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3422" y="2314052"/>
            <a:ext cx="1107707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JEWISH PEOPLE </a:t>
            </a:r>
          </a:p>
          <a:p>
            <a:r>
              <a:rPr lang="en-US" sz="9600" dirty="0" smtClean="0"/>
              <a:t>AND THEY DO WHAT?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1785192" y="5073388"/>
            <a:ext cx="1056193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Wait </a:t>
            </a:r>
            <a:r>
              <a:rPr lang="en-US" strike="sngStrike" dirty="0" err="1" smtClean="0"/>
              <a:t>whil</a:t>
            </a:r>
            <a:r>
              <a:rPr lang="en-US" strike="sngStrike" dirty="0" smtClean="0"/>
              <a:t> I am holding my </a:t>
            </a:r>
            <a:r>
              <a:rPr lang="en-US" sz="9600" strike="sngStrike" dirty="0" smtClean="0"/>
              <a:t>ASSHOLE</a:t>
            </a:r>
            <a:r>
              <a:rPr lang="en-US" strike="sngStrike" dirty="0" smtClean="0"/>
              <a:t> open I will </a:t>
            </a:r>
            <a:r>
              <a:rPr lang="en-US" strike="sngStrike" dirty="0" err="1" smtClean="0"/>
              <a:t>epaln</a:t>
            </a:r>
            <a:r>
              <a:rPr lang="en-US" strike="sngStrike" dirty="0" smtClean="0"/>
              <a:t> to you…. </a:t>
            </a:r>
            <a:endParaRPr lang="en-US" strike="sngStrike" dirty="0"/>
          </a:p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Holcause</a:t>
            </a:r>
            <a:r>
              <a:rPr lang="en-US" strike="sngStrike" dirty="0" smtClean="0"/>
              <a:t> in my Bank </a:t>
            </a:r>
            <a:r>
              <a:rPr lang="en-US" strike="sngStrike" dirty="0" err="1" smtClean="0"/>
              <a:t>Acount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Huamn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Resoruces</a:t>
            </a:r>
            <a:r>
              <a:rPr lang="en-US" strike="sngStrike" dirty="0" smtClean="0"/>
              <a:t>. Of my</a:t>
            </a:r>
            <a:r>
              <a:rPr lang="en-US" sz="9600" strike="sngStrike" dirty="0" smtClean="0"/>
              <a:t> FAMILY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subme</a:t>
            </a:r>
            <a:endParaRPr lang="en-US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27185" y="4514127"/>
            <a:ext cx="9394202" cy="5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215342" y="2928395"/>
            <a:ext cx="8461093" cy="289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1180577"/>
            <a:ext cx="828214" cy="82821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0609331" y="957050"/>
            <a:ext cx="1737791" cy="1265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2147" y="2301884"/>
            <a:ext cx="4541696" cy="39680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92719" y="2223026"/>
            <a:ext cx="2052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Lookat</a:t>
            </a:r>
            <a:r>
              <a:rPr lang="en-US" strike="sngStrike" dirty="0" smtClean="0"/>
              <a:t> my </a:t>
            </a:r>
            <a:r>
              <a:rPr lang="en-US" dirty="0" smtClean="0"/>
              <a:t>ASSHOLE</a:t>
            </a:r>
          </a:p>
          <a:p>
            <a:r>
              <a:rPr lang="en-US" strike="sngStrike" dirty="0" smtClean="0"/>
              <a:t>egoist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01055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89" y="2391781"/>
            <a:ext cx="1905000" cy="1905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265" y="2385090"/>
            <a:ext cx="1905000" cy="1905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6063" y="244313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9437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28" y="5148848"/>
            <a:ext cx="1578226" cy="1182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61" y="5148848"/>
            <a:ext cx="2837153" cy="118214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76609" y="4751625"/>
            <a:ext cx="45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41.HOMICIDE:LUX:COINTOWN:INTERESTTOWN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547" y="1101061"/>
            <a:ext cx="943448" cy="305725"/>
          </a:xfrm>
          <a:prstGeom prst="rect">
            <a:avLst/>
          </a:prstGeom>
        </p:spPr>
      </p:pic>
      <p:cxnSp>
        <p:nvCxnSpPr>
          <p:cNvPr id="14" name="Straight Connector 13"/>
          <p:cNvCxnSpPr>
            <a:endCxn id="3" idx="2"/>
          </p:cNvCxnSpPr>
          <p:nvPr/>
        </p:nvCxnSpPr>
        <p:spPr>
          <a:xfrm flipV="1">
            <a:off x="11539959" y="999281"/>
            <a:ext cx="152401" cy="81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8455" y="2869600"/>
            <a:ext cx="1428571" cy="10761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0400" y="254127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I’t</a:t>
            </a:r>
            <a:r>
              <a:rPr lang="en-US" dirty="0" smtClean="0"/>
              <a:t> </a:t>
            </a:r>
            <a:r>
              <a:rPr lang="en-US" dirty="0" err="1" smtClean="0"/>
              <a:t>Ueuber</a:t>
            </a:r>
            <a:endParaRPr lang="en-US" dirty="0"/>
          </a:p>
        </p:txBody>
      </p:sp>
      <p:cxnSp>
        <p:nvCxnSpPr>
          <p:cNvPr id="9" name="Straight Connector 8"/>
          <p:cNvCxnSpPr>
            <a:endCxn id="7" idx="3"/>
          </p:cNvCxnSpPr>
          <p:nvPr/>
        </p:nvCxnSpPr>
        <p:spPr>
          <a:xfrm>
            <a:off x="1412111" y="2725939"/>
            <a:ext cx="1500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325428" y="2468679"/>
            <a:ext cx="1820058" cy="1502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1192719" y="1346573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Ueuber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0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28" y="5148848"/>
            <a:ext cx="1578226" cy="1182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61" y="5148848"/>
            <a:ext cx="2837153" cy="118214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76609" y="4751625"/>
            <a:ext cx="45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41.HOMICIDE:LUX:COINTOWN:INTERESTTOWN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547" y="1101061"/>
            <a:ext cx="943448" cy="305725"/>
          </a:xfrm>
          <a:prstGeom prst="rect">
            <a:avLst/>
          </a:prstGeom>
        </p:spPr>
      </p:pic>
      <p:cxnSp>
        <p:nvCxnSpPr>
          <p:cNvPr id="14" name="Straight Connector 13"/>
          <p:cNvCxnSpPr>
            <a:endCxn id="3" idx="2"/>
          </p:cNvCxnSpPr>
          <p:nvPr/>
        </p:nvCxnSpPr>
        <p:spPr>
          <a:xfrm flipV="1">
            <a:off x="11539959" y="999281"/>
            <a:ext cx="152401" cy="817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550" y="2678190"/>
            <a:ext cx="2466255" cy="1485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602" y="2646867"/>
            <a:ext cx="2112693" cy="142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6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4700" y="2468679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933" y="83957"/>
            <a:ext cx="2635224" cy="19248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306" y="2541273"/>
            <a:ext cx="1757627" cy="182104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6" y="81962"/>
            <a:ext cx="1453322" cy="19818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85" y="71789"/>
            <a:ext cx="1974712" cy="199978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17" y="83957"/>
            <a:ext cx="3511127" cy="19754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428" y="5148848"/>
            <a:ext cx="1578226" cy="11821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61" y="5148848"/>
            <a:ext cx="2837153" cy="118214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76609" y="4751625"/>
            <a:ext cx="459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41.HOMICIDE:LUX:COINTOWN:INTERESTTOWN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6905" y="2646868"/>
            <a:ext cx="1657627" cy="144824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0299" y="2646868"/>
            <a:ext cx="1657627" cy="14482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4444" y="3607972"/>
            <a:ext cx="622189" cy="54359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8760" y="4319507"/>
            <a:ext cx="622189" cy="5435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83522" y="4179460"/>
            <a:ext cx="736258" cy="756831"/>
          </a:xfrm>
          <a:prstGeom prst="rect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47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835" y="2493873"/>
            <a:ext cx="1905000" cy="1905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105086" y="4726713"/>
            <a:ext cx="39485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 i="0" dirty="0" smtClean="0">
                <a:effectLst/>
                <a:latin typeface="Open Sans"/>
              </a:rPr>
              <a:t>$30.91</a:t>
            </a:r>
            <a:endParaRPr lang="en-US" sz="9600" b="1" i="0" dirty="0">
              <a:effectLst/>
              <a:latin typeface="Open San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218" y="356144"/>
            <a:ext cx="1757627" cy="18210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474" y="2115645"/>
            <a:ext cx="2070526" cy="11649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439" y="289476"/>
            <a:ext cx="5963819" cy="52104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0117253" y="4143737"/>
            <a:ext cx="936351" cy="706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192719" y="4024599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strike="sngStrike" dirty="0" smtClean="0"/>
              <a:t>tip</a:t>
            </a:r>
            <a:r>
              <a:rPr lang="en-US" dirty="0" smtClean="0"/>
              <a:t>)-de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80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539" y="1154946"/>
            <a:ext cx="3014533" cy="16960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17726" y="3006666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0527" y="3599727"/>
            <a:ext cx="671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</a:p>
          <a:p>
            <a:r>
              <a:rPr lang="en-US" dirty="0" smtClean="0"/>
              <a:t>PREA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594" y="114586"/>
            <a:ext cx="7606568" cy="65228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462" y="2947987"/>
            <a:ext cx="9810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8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93422" cy="519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97642" y="519289"/>
            <a:ext cx="0" cy="6338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719" y="0"/>
            <a:ext cx="999281" cy="9992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088547" y="254643"/>
            <a:ext cx="312516" cy="17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539" y="1154946"/>
            <a:ext cx="3014533" cy="16960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917726" y="3006666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00527" y="3599727"/>
            <a:ext cx="671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</a:p>
          <a:p>
            <a:r>
              <a:rPr lang="en-US" dirty="0" smtClean="0"/>
              <a:t>PREA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979" y="58590"/>
            <a:ext cx="6766198" cy="663481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8542116" y="1154946"/>
            <a:ext cx="1747778" cy="743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70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4338</Words>
  <Application>Microsoft Office PowerPoint</Application>
  <PresentationFormat>Widescreen</PresentationFormat>
  <Paragraphs>1870</Paragraphs>
  <Slides>184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98" baseType="lpstr">
      <vt:lpstr>Arial</vt:lpstr>
      <vt:lpstr>Calibri</vt:lpstr>
      <vt:lpstr>Calibri Light</vt:lpstr>
      <vt:lpstr>droid_serifweb</vt:lpstr>
      <vt:lpstr>Georgia</vt:lpstr>
      <vt:lpstr>Helvetica</vt:lpstr>
      <vt:lpstr>Lato</vt:lpstr>
      <vt:lpstr>Noto Sans Display</vt:lpstr>
      <vt:lpstr>Noto Serif</vt:lpstr>
      <vt:lpstr>Open Sans</vt:lpstr>
      <vt:lpstr>Roboto</vt:lpstr>
      <vt:lpstr>var(--font-serif)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53</cp:revision>
  <dcterms:created xsi:type="dcterms:W3CDTF">2023-04-27T13:12:07Z</dcterms:created>
  <dcterms:modified xsi:type="dcterms:W3CDTF">2023-04-27T20:46:07Z</dcterms:modified>
</cp:coreProperties>
</file>